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9" r:id="rId2"/>
    <p:sldId id="330" r:id="rId3"/>
    <p:sldId id="31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1" r:id="rId14"/>
    <p:sldId id="340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0000CC"/>
    <a:srgbClr val="FFFF99"/>
    <a:srgbClr val="FFCC00"/>
    <a:srgbClr val="FF99FF"/>
    <a:srgbClr val="9900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70" autoAdjust="0"/>
    <p:restoredTop sz="94374" autoAdjust="0"/>
  </p:normalViewPr>
  <p:slideViewPr>
    <p:cSldViewPr>
      <p:cViewPr varScale="1">
        <p:scale>
          <a:sx n="80" d="100"/>
          <a:sy n="80" d="100"/>
        </p:scale>
        <p:origin x="-1330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2CDA19-8157-4B08-9344-DC410BB8A464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E9A224-2F6A-459A-AAED-0D1943747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0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1422-790A-44B1-9F55-C757B93D78DE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A9B40-3D3E-449A-A28F-3843F226A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62102-A00E-4195-A219-5635797709CF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4A2-8D77-4A20-82D4-D36B6B972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2F6-C9E8-4CC0-B22C-995E60420D68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4B95B-94E6-4357-9A9F-19D81CF64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="" xmlns:a16="http://schemas.microsoft.com/office/drawing/2014/main" id="{B340F7B3-D67C-4AD0-8FCE-8EE4A0366B58}"/>
              </a:ext>
            </a:extLst>
          </p:cNvPr>
          <p:cNvSpPr/>
          <p:nvPr userDrawn="1"/>
        </p:nvSpPr>
        <p:spPr>
          <a:xfrm>
            <a:off x="32658" y="54428"/>
            <a:ext cx="9078686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64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BFAF1-CC39-4717-9DFC-FBEB1EAD8FEB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5ED5-E2FF-4A2A-B5C2-1CC0010D0E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7AA12-1EBB-4229-9CAE-5B9418F66D00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2F380-8846-4136-BCBF-584FE03115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E67E2-2D5B-4766-8908-09EFEFDDB0FF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3FEB-7D9C-4281-8CAD-33C0E85E00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298C-848E-4833-8818-7E2C60A66B58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AA881-5E53-4147-9893-2262FF7A44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94A5A-7DF6-47A3-B45F-8D194B4FE656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96543-17B3-4A36-AD50-85B12002E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8908-1FA0-4EA8-A8AC-E9D8793D57EF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325CD-3A53-4C8E-B601-B6CED9459F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CC93-B5FD-446B-9A0F-594770055895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53F62-CF53-4FA0-AD8A-F8C3969554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2F65-4B6F-4361-AF89-7C609896FFF3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B87F0-8E0A-4C7E-8180-1BFE50E89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91BD1-3E90-4682-94E0-D96A03A95F5A}" type="datetimeFigureOut">
              <a:rPr lang="en-US"/>
              <a:pPr>
                <a:defRPr/>
              </a:pPr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23EB8B8-B2E0-467E-A729-3648B714D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8.gif"/><Relationship Id="rId12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6.gif"/><Relationship Id="rId5" Type="http://schemas.openxmlformats.org/officeDocument/2006/relationships/audio" Target="../media/audio4.wav"/><Relationship Id="rId15" Type="http://schemas.openxmlformats.org/officeDocument/2006/relationships/image" Target="../media/image21.gif"/><Relationship Id="rId10" Type="http://schemas.openxmlformats.org/officeDocument/2006/relationships/image" Target="../media/image20.gif"/><Relationship Id="rId4" Type="http://schemas.openxmlformats.org/officeDocument/2006/relationships/audio" Target="../media/audio1.wav"/><Relationship Id="rId9" Type="http://schemas.openxmlformats.org/officeDocument/2006/relationships/image" Target="../media/image19.gif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7.png"/><Relationship Id="rId5" Type="http://schemas.openxmlformats.org/officeDocument/2006/relationships/image" Target="../media/image18.gif"/><Relationship Id="rId10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image" Target="../media/image20.gif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12" Type="http://schemas.microsoft.com/office/2007/relationships/hdphoto" Target="../media/hdphoto1.wdp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11" Type="http://schemas.openxmlformats.org/officeDocument/2006/relationships/image" Target="../media/image17.png"/><Relationship Id="rId5" Type="http://schemas.openxmlformats.org/officeDocument/2006/relationships/image" Target="../media/image18.gif"/><Relationship Id="rId15" Type="http://schemas.openxmlformats.org/officeDocument/2006/relationships/image" Target="../media/image28.png"/><Relationship Id="rId10" Type="http://schemas.openxmlformats.org/officeDocument/2006/relationships/image" Target="../media/image20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image" Target="../media/image24.gif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11" Type="http://schemas.openxmlformats.org/officeDocument/2006/relationships/image" Target="../media/image19.gif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openxmlformats.org/officeDocument/2006/relationships/image" Target="../media/image7.gif"/><Relationship Id="rId4" Type="http://schemas.openxmlformats.org/officeDocument/2006/relationships/audio" Target="../media/audio4.wav"/><Relationship Id="rId9" Type="http://schemas.openxmlformats.org/officeDocument/2006/relationships/image" Target="../media/image8.gif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hyperlink" Target="https://forms.gle/vyVTe3SfK8uB8PFT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gif"/><Relationship Id="rId5" Type="http://schemas.openxmlformats.org/officeDocument/2006/relationships/image" Target="../media/image7.gif"/><Relationship Id="rId4" Type="http://schemas.openxmlformats.org/officeDocument/2006/relationships/image" Target="../media/image8.gi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36D542-09DA-4A9F-9C8C-DA318D3AB632}"/>
              </a:ext>
            </a:extLst>
          </p:cNvPr>
          <p:cNvSpPr txBox="1">
            <a:spLocks/>
          </p:cNvSpPr>
          <p:nvPr/>
        </p:nvSpPr>
        <p:spPr>
          <a:xfrm>
            <a:off x="2014930" y="182380"/>
            <a:ext cx="5440680" cy="96450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Ai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55704"/>
            <a:ext cx="154305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427968"/>
            <a:ext cx="828675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0330" y="1401580"/>
            <a:ext cx="640080" cy="4373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rmAutofit fontScale="925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END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93844"/>
            <a:ext cx="1616880" cy="2159156"/>
          </a:xfrm>
          <a:prstGeom prst="rect">
            <a:avLst/>
          </a:prstGeom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45500" y="685800"/>
            <a:ext cx="876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Quan sát hình huống sau và 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2" descr="Screenshot_3"/>
          <p:cNvPicPr>
            <a:picLocks noChangeAspect="1" noChangeArrowheads="1"/>
          </p:cNvPicPr>
          <p:nvPr/>
        </p:nvPicPr>
        <p:blipFill>
          <a:blip r:embed="rId4"/>
          <a:srcRect b="9390"/>
          <a:stretch>
            <a:fillRect/>
          </a:stretch>
        </p:blipFill>
        <p:spPr bwMode="auto">
          <a:xfrm>
            <a:off x="2438400" y="1295400"/>
            <a:ext cx="5181600" cy="443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49900" y="574498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An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chat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qua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mạng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Bình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gửi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E-mail.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hãy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chỉ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những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mềm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đang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phục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vụ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hai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bạn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9" grpId="0" animBg="1"/>
      <p:bldP spid="9" grpId="1" animBg="1"/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810" y="1245870"/>
            <a:ext cx="7772400" cy="769382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2861548"/>
            <a:ext cx="6191250" cy="784622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rốt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" y="3919667"/>
            <a:ext cx="1581150" cy="1524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33" y="365972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00" y="237927"/>
            <a:ext cx="1442555" cy="982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2830818" y="854551"/>
            <a:ext cx="617273" cy="612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0833" y="1422466"/>
            <a:ext cx="13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ĐÚNG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4363" y="1210362"/>
            <a:ext cx="1385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SAI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0" y="3843656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924049" y="1642962"/>
            <a:ext cx="323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dữ liệu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6" y="4252989"/>
            <a:ext cx="1442555" cy="9825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70854" y="4869613"/>
            <a:ext cx="617273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7" y="4114731"/>
            <a:ext cx="1102519" cy="10201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1" y="863895"/>
            <a:ext cx="7055223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 Máy tính kết nối với nhau để: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                          C 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953467" y="3027698"/>
            <a:ext cx="5246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4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889610" y="2286481"/>
            <a:ext cx="259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kiệm điện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48250" y="1642962"/>
            <a:ext cx="4095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Học tập, chơi games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80050" y="2339421"/>
            <a:ext cx="4278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 cho việc sửa chữa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08" y="3038126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827660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6" y="4224414"/>
            <a:ext cx="1442555" cy="9825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06054" y="4841038"/>
            <a:ext cx="617273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117552"/>
            <a:ext cx="1061850" cy="98255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219200" y="376699"/>
            <a:ext cx="7239000" cy="522968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nào sau đây là thiết bị kết nối mạng ?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49141" y="1059666"/>
            <a:ext cx="7694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Switch, card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65109" y="1625875"/>
            <a:ext cx="7592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Switch,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modem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7800" y="2236246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Switch, modem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5109" y="2808852"/>
            <a:ext cx="7610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in, cáp </a:t>
            </a:r>
            <a:r>
              <a:rPr lang="en-US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xoắn, cáp quang, Switch, modem mạng.</a:t>
            </a:r>
          </a:p>
          <a:p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6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1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6" y="3208689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4" y="382140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5" y="4273863"/>
            <a:ext cx="1442555" cy="98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327663" y="4890487"/>
            <a:ext cx="617273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4111294"/>
            <a:ext cx="1073146" cy="9825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5" name="Rounded Rectangular Callout 44"/>
          <p:cNvSpPr/>
          <p:nvPr/>
        </p:nvSpPr>
        <p:spPr>
          <a:xfrm>
            <a:off x="703688" y="155047"/>
            <a:ext cx="8354719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𝐌𝐨𝐝𝐞𝐦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𝐦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𝐧𝐠</m:t>
                    </m:r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210" y="1367908"/>
                <a:ext cx="3877071" cy="523220"/>
              </a:xfrm>
              <a:prstGeom prst="rect">
                <a:avLst/>
              </a:prstGeom>
              <a:blipFill>
                <a:blip r:embed="rId15"/>
                <a:stretch>
                  <a:fillRect l="-314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169615" y="2056984"/>
            <a:ext cx="3267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777324" y="1380002"/>
            <a:ext cx="2718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Webcam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𝐇𝐮𝐛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45" y="2112862"/>
                <a:ext cx="2364947" cy="523220"/>
              </a:xfrm>
              <a:prstGeom prst="rect">
                <a:avLst/>
              </a:prstGeom>
              <a:blipFill>
                <a:blip r:embed="rId16"/>
                <a:stretch>
                  <a:fillRect l="-5426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17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1" y="1"/>
            <a:ext cx="2748581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224412"/>
            <a:ext cx="1249999" cy="10021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252987"/>
            <a:ext cx="1249999" cy="10021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224412"/>
            <a:ext cx="1249999" cy="10021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0" y="4178436"/>
            <a:ext cx="1580783" cy="10767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8" y="4151478"/>
            <a:ext cx="1580782" cy="10767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146073"/>
            <a:ext cx="1581495" cy="1077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273861"/>
            <a:ext cx="1249999" cy="1002155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1" y="3816422"/>
            <a:ext cx="2162493" cy="156233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1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8" y="2514275"/>
            <a:ext cx="1958679" cy="1403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61157"/>
            <a:ext cx="1060934" cy="9504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4" y="4106314"/>
            <a:ext cx="1073146" cy="982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                            C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97534" y="4890486"/>
            <a:ext cx="617273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42060" y="4830953"/>
            <a:ext cx="617273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48440" y="4860975"/>
            <a:ext cx="617273" cy="612530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589020" y="20863"/>
            <a:ext cx="5478780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13565" y="1138535"/>
            <a:ext cx="7330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15616" y="1676400"/>
            <a:ext cx="7328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C00000"/>
                </a:solidFill>
              </a:rPr>
              <a:t>Thân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tính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1817" y="2166793"/>
            <a:ext cx="7126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 smtClean="0">
                <a:solidFill>
                  <a:srgbClr val="C00000"/>
                </a:solidFill>
              </a:rPr>
              <a:t>Đầu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thu</a:t>
            </a:r>
            <a:r>
              <a:rPr lang="en-US" sz="2400" b="1" dirty="0" smtClean="0">
                <a:solidFill>
                  <a:srgbClr val="C00000"/>
                </a:solidFill>
              </a:rPr>
              <a:t> TV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1760" y="2759378"/>
            <a:ext cx="7086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b="1" dirty="0" smtClean="0">
                <a:solidFill>
                  <a:srgbClr val="C00000"/>
                </a:solidFill>
              </a:rPr>
              <a:t>Modem </a:t>
            </a:r>
            <a:r>
              <a:rPr lang="en-US" sz="2400" b="1" dirty="0" err="1" smtClean="0">
                <a:solidFill>
                  <a:srgbClr val="C00000"/>
                </a:solidFill>
              </a:rPr>
              <a:t>mạng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2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8" y="6381750"/>
            <a:ext cx="72691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BACK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79952"/>
            <a:ext cx="9144000" cy="597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3548063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Hướng dẫn về nhà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28600" y="1026245"/>
            <a:ext cx="8534400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link: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altLang="vi-VN" sz="2400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forms.gle/vyVTe3SfK8uB8PFT9</a:t>
            </a:r>
            <a:endParaRPr lang="en-US" alt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vi-VN" sz="24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Switch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CÓ DÂY VÀ MẠNG KHÔNG DÂY</a:t>
            </a:r>
            <a:endParaRPr lang="en-US" sz="2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@"/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@"/>
              <a:defRPr/>
            </a:pPr>
            <a:endParaRPr lang="en-US" alt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8" name="Picture 15" descr="divid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lgboo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371600"/>
            <a:ext cx="1852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6"/>
          <p:cNvSpPr>
            <a:spLocks noChangeArrowheads="1"/>
          </p:cNvSpPr>
          <p:nvPr/>
        </p:nvSpPr>
        <p:spPr bwMode="auto">
          <a:xfrm>
            <a:off x="7031038" y="852488"/>
            <a:ext cx="1295400" cy="1219200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3366CC"/>
              </a:buClr>
            </a:pPr>
            <a:endParaRPr kumimoji="1"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zure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550" y="0"/>
            <a:ext cx="9226550" cy="7010400"/>
          </a:xfrm>
          <a:prstGeom prst="rect">
            <a:avLst/>
          </a:prstGeom>
          <a:gradFill rotWithShape="1">
            <a:gsLst>
              <a:gs pos="0">
                <a:srgbClr val="23CB7B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71683" name="WordArt 3"/>
          <p:cNvSpPr>
            <a:spLocks noChangeArrowheads="1" noChangeShapeType="1" noTextEdit="1"/>
          </p:cNvSpPr>
          <p:nvPr/>
        </p:nvSpPr>
        <p:spPr bwMode="auto">
          <a:xfrm>
            <a:off x="415925" y="-14288"/>
            <a:ext cx="8229600" cy="28194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thầy, cô giáo cùng các em sức khoẻ</a:t>
            </a: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505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học tốt ! </a:t>
            </a:r>
          </a:p>
        </p:txBody>
      </p:sp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762000" y="5638800"/>
            <a:ext cx="6781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685" name="Picture 5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895600"/>
            <a:ext cx="14478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48200" y="838200"/>
            <a:ext cx="4191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 bị phục vụ hai bạn: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 tính, cáp mạng, switch ( hay còn gọi là bộ chia cổng mạng), modem</a:t>
            </a:r>
            <a:r>
              <a:rPr kumimoji="0" lang="en-US" sz="3000" b="0" i="0" u="none" strike="noStrike" cap="none" normalizeH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mạng.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 mềm phục vụ hai bạn: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An: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Google chorme, windows 10, facebook.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Bình</a:t>
            </a:r>
            <a:r>
              <a:rPr lang="en-US" sz="3000" baseline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300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smtClean="0">
                <a:ln>
                  <a:noFill/>
                </a:ln>
                <a:solidFill>
                  <a:srgbClr val="1F1F1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Cốc cốc, windows 10 </a:t>
            </a:r>
            <a:endParaRPr kumimoji="0" lang="en-US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Screenshot_3"/>
          <p:cNvPicPr>
            <a:picLocks noChangeAspect="1" noChangeArrowheads="1"/>
          </p:cNvPicPr>
          <p:nvPr/>
        </p:nvPicPr>
        <p:blipFill>
          <a:blip r:embed="rId2"/>
          <a:srcRect b="9390"/>
          <a:stretch>
            <a:fillRect/>
          </a:stretch>
        </p:blipFill>
        <p:spPr bwMode="auto">
          <a:xfrm>
            <a:off x="228601" y="1219200"/>
            <a:ext cx="400929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5052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76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47244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Picture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876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4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114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6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6670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7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8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057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9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343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20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514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4876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2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971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3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733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24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510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25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3276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26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295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4" name="Picture 27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8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4958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9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886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30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1" descr="Picture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5626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26" name="Text Box 42"/>
          <p:cNvSpPr txBox="1">
            <a:spLocks noChangeArrowheads="1"/>
          </p:cNvSpPr>
          <p:nvPr/>
        </p:nvSpPr>
        <p:spPr bwMode="auto">
          <a:xfrm>
            <a:off x="1508125" y="2012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altLang="en-US" sz="2400"/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446963" y="587514"/>
            <a:ext cx="20104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b="1" dirty="0" err="1" smtClean="0"/>
              <a:t>Bài</a:t>
            </a:r>
            <a:r>
              <a:rPr lang="en-US" altLang="en-US" sz="4000" b="1" dirty="0" smtClean="0"/>
              <a:t> 02: </a:t>
            </a:r>
            <a:endParaRPr lang="en-US" altLang="en-US" sz="4000" b="1" dirty="0"/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76200" y="1649095"/>
            <a:ext cx="9144000" cy="10179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THÀNH PHẦN CỦA MẠNG MÁY TÍNH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6608" y="1981200"/>
            <a:ext cx="8763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0" y="30480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533400" y="993230"/>
            <a:ext cx="876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 các câu hỏi sau:</a:t>
            </a:r>
            <a:endParaRPr lang="en-US" sz="32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1905000"/>
            <a:ext cx="8763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thiết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bị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mạng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ở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trên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khả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năng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năng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 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2: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mềm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làm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gì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4227493"/>
            <a:ext cx="8810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lang="en-US" sz="2800" baseline="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*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endParaRPr kumimoji="0" lang="vi-VN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VNI-Times" pitchFamily="2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12" y="1003736"/>
            <a:ext cx="7029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1552902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1: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718034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1" hangingPunct="1"/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+ Nhóm 2: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3.05556E-6 -0.07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3" grpId="1"/>
      <p:bldP spid="34817" grpId="0"/>
      <p:bldP spid="34817" grpId="1"/>
      <p:bldP spid="7" grpId="0"/>
      <p:bldP spid="7" grpId="1"/>
      <p:bldP spid="34818" grpId="0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1768929" cy="2362200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8575" y="1009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Modem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38400" y="1447800"/>
            <a:ext cx="5791200" cy="2971800"/>
            <a:chOff x="1828800" y="685800"/>
            <a:chExt cx="4800600" cy="2743200"/>
          </a:xfrm>
        </p:grpSpPr>
        <p:pic>
          <p:nvPicPr>
            <p:cNvPr id="16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t="41113" b="7496"/>
            <a:stretch>
              <a:fillRect/>
            </a:stretch>
          </p:blipFill>
          <p:spPr bwMode="auto">
            <a:xfrm>
              <a:off x="1828800" y="1905000"/>
              <a:ext cx="48006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reenshot_4"/>
            <p:cNvPicPr>
              <a:picLocks noChangeAspect="1" noChangeArrowheads="1"/>
            </p:cNvPicPr>
            <p:nvPr/>
          </p:nvPicPr>
          <p:blipFill>
            <a:blip r:embed="rId3"/>
            <a:srcRect b="69165"/>
            <a:stretch>
              <a:fillRect/>
            </a:stretch>
          </p:blipFill>
          <p:spPr bwMode="auto">
            <a:xfrm>
              <a:off x="1828800" y="685800"/>
              <a:ext cx="4800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28575" y="4495800"/>
            <a:ext cx="8686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Switch</a:t>
            </a:r>
            <a:r>
              <a:rPr lang="en-US" sz="2800" b="1" dirty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29980" y="248376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8620" y="1845040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/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xoắn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Switch, modem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29404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  1: 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296238" y="2667116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166" y="3034850"/>
            <a:ext cx="8975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buFontTx/>
              <a:buChar char="-"/>
            </a:pP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</a:t>
            </a: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xoắn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bọc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buFontTx/>
              <a:buChar char="-"/>
            </a:pP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Cáp</a:t>
            </a: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quang</a:t>
            </a: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lõi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suốt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Switch: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 eaLnBrk="1" hangingPunct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nối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1" hangingPunct="1">
              <a:buFontTx/>
              <a:buChar char="-"/>
            </a:pP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Modem: </a:t>
            </a:r>
          </a:p>
          <a:p>
            <a:pPr lvl="0" algn="just" eaLnBrk="1" hangingPunct="1"/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1F1F1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en-US" sz="2400" b="1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 smtClean="0">
                <a:solidFill>
                  <a:srgbClr val="1F1F1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1F1F1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9860" y="132538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mạng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840" y="3124200"/>
            <a:ext cx="8857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qua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8" grpId="0"/>
      <p:bldP spid="8" grpId="1"/>
      <p:bldP spid="10" grpId="0"/>
      <p:bldP spid="10" grpId="1"/>
      <p:bldP spid="12" grpId="0"/>
      <p:bldP spid="12" grpId="1"/>
      <p:bldP spid="3686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7"/>
          <p:cNvSpPr>
            <a:spLocks noChangeArrowheads="1" noChangeShapeType="1" noTextEdit="1"/>
          </p:cNvSpPr>
          <p:nvPr/>
        </p:nvSpPr>
        <p:spPr bwMode="auto">
          <a:xfrm>
            <a:off x="74950" y="229850"/>
            <a:ext cx="9144000" cy="4083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CÁC THÀNH PHẦN CỦA MẠNG MÁY TÍNH  </a:t>
            </a:r>
            <a:endParaRPr lang="en-US" sz="54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-1147527" y="5437341"/>
            <a:ext cx="9413854" cy="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25208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 thành phần mạng máy tính: 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1532" y="156866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 máy tính và thiết bị có khả năng gửi và nhận thông tin qua mạng . 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thiết bị có chức năng kết nối các máy tính với nhau.</a:t>
            </a:r>
          </a:p>
          <a:p>
            <a:pPr algn="just" eaLnBrk="1" hangingPunct="1">
              <a:buFontTx/>
              <a:buChar char="-"/>
            </a:pP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 phần mềm giúp giao tiếp và truyền thông tin qua mạng.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298" y="3844148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 bị mạng: </a:t>
            </a: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472" y="4403834"/>
            <a:ext cx="3371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Thiết bị mạng máy tính: 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Cáp xoắn, cáp quang, Switch, modem mạng.</a:t>
            </a:r>
          </a:p>
          <a:p>
            <a:pPr algn="just"/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Các thiết bị mạng có chức năng kết nối và truyền thông tin qua mạng.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801408"/>
            <a:ext cx="381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anose="020B0604020202020204" pitchFamily="34" charset="0"/>
              </a:rPr>
              <a:t>Thảo luận nhóm:</a:t>
            </a:r>
            <a:endParaRPr lang="en-US" sz="28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623438" y="129014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1: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trong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truyền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tin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cho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nhau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qua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bị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 </a:t>
            </a:r>
            <a:endParaRPr kumimoji="0" lang="vi-VN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VNI-Times" pitchFamily="2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Nhóm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2: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đã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nhìn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thiết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bị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hay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là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phần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mạng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máy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tính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hoặc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ở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những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nơi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khác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VNI-Times" pitchFamily="2" charset="0"/>
                <a:cs typeface="Times New Roman" pitchFamily="18" charset="0"/>
              </a:rPr>
              <a:t>?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670736" y="1631732"/>
            <a:ext cx="5410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8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máy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truyền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tin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mạng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Switch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modem.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88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mềm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cửa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siêu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,..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27" grpId="0"/>
      <p:bldP spid="1027" grpId="1"/>
      <p:bldP spid="10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5" y="857250"/>
            <a:ext cx="2708752" cy="39580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1136" y="1422466"/>
            <a:ext cx="4158831" cy="15927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TRÒ CHƠI </a:t>
            </a:r>
          </a:p>
          <a:p>
            <a:pPr algn="ctr"/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5" y="2641631"/>
            <a:ext cx="2039956" cy="138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9" y="3258408"/>
            <a:ext cx="1485873" cy="15568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760028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6" y="2988628"/>
            <a:ext cx="1196895" cy="6954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726" y="1105055"/>
            <a:ext cx="1661009" cy="2427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1188881"/>
            <a:ext cx="24765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570927"/>
            <a:ext cx="1581150" cy="152468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356474" y="2995757"/>
            <a:ext cx="3409950" cy="1009293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1915" y="3800476"/>
            <a:ext cx="3124200" cy="795138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309615" y="1246694"/>
            <a:ext cx="4894435" cy="54513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4" y="4920632"/>
            <a:ext cx="850901" cy="9549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5" y="4920632"/>
            <a:ext cx="850901" cy="9549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5" y="4920632"/>
            <a:ext cx="850901" cy="954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3" y="4920632"/>
            <a:ext cx="850901" cy="9549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5" y="5395108"/>
            <a:ext cx="7678834" cy="617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334750" y="1733066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2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7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</TotalTime>
  <Words>1105</Words>
  <Application>Microsoft Office PowerPoint</Application>
  <PresentationFormat>On-screen Show (4:3)</PresentationFormat>
  <Paragraphs>102</Paragraphs>
  <Slides>16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164</cp:revision>
  <dcterms:created xsi:type="dcterms:W3CDTF">2006-08-16T00:00:00Z</dcterms:created>
  <dcterms:modified xsi:type="dcterms:W3CDTF">2022-10-17T19:17:51Z</dcterms:modified>
</cp:coreProperties>
</file>