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9" r:id="rId2"/>
    <p:sldMasterId id="2147483871" r:id="rId3"/>
    <p:sldMasterId id="2147483838" r:id="rId4"/>
    <p:sldMasterId id="2147483840" r:id="rId5"/>
    <p:sldMasterId id="2147483844" r:id="rId6"/>
    <p:sldMasterId id="2147483846" r:id="rId7"/>
  </p:sldMasterIdLst>
  <p:notesMasterIdLst>
    <p:notesMasterId r:id="rId37"/>
  </p:notesMasterIdLst>
  <p:handoutMasterIdLst>
    <p:handoutMasterId r:id="rId38"/>
  </p:handoutMasterIdLst>
  <p:sldIdLst>
    <p:sldId id="407" r:id="rId8"/>
    <p:sldId id="410" r:id="rId9"/>
    <p:sldId id="415" r:id="rId10"/>
    <p:sldId id="408" r:id="rId11"/>
    <p:sldId id="409" r:id="rId12"/>
    <p:sldId id="401" r:id="rId13"/>
    <p:sldId id="389" r:id="rId14"/>
    <p:sldId id="390" r:id="rId15"/>
    <p:sldId id="391" r:id="rId16"/>
    <p:sldId id="392" r:id="rId17"/>
    <p:sldId id="393" r:id="rId18"/>
    <p:sldId id="265" r:id="rId19"/>
    <p:sldId id="422" r:id="rId20"/>
    <p:sldId id="424" r:id="rId21"/>
    <p:sldId id="396" r:id="rId22"/>
    <p:sldId id="397" r:id="rId23"/>
    <p:sldId id="425" r:id="rId24"/>
    <p:sldId id="398" r:id="rId25"/>
    <p:sldId id="399" r:id="rId26"/>
    <p:sldId id="400" r:id="rId27"/>
    <p:sldId id="402" r:id="rId28"/>
    <p:sldId id="403" r:id="rId29"/>
    <p:sldId id="372" r:id="rId30"/>
    <p:sldId id="373" r:id="rId31"/>
    <p:sldId id="375" r:id="rId32"/>
    <p:sldId id="419" r:id="rId33"/>
    <p:sldId id="417" r:id="rId34"/>
    <p:sldId id="427" r:id="rId35"/>
    <p:sldId id="414" r:id="rId36"/>
  </p:sldIdLst>
  <p:sldSz cx="12192000" cy="6858000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B0"/>
    <a:srgbClr val="3333FF"/>
    <a:srgbClr val="E6F2AC"/>
    <a:srgbClr val="FF00FF"/>
    <a:srgbClr val="FF0000"/>
    <a:srgbClr val="0000CC"/>
    <a:srgbClr val="CC0099"/>
    <a:srgbClr val="D2CCD1"/>
    <a:srgbClr val="A6F8DF"/>
    <a:srgbClr val="B7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434" autoAdjust="0"/>
  </p:normalViewPr>
  <p:slideViewPr>
    <p:cSldViewPr>
      <p:cViewPr varScale="1">
        <p:scale>
          <a:sx n="84" d="100"/>
          <a:sy n="84" d="100"/>
        </p:scale>
        <p:origin x="74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gs" Target="tags/tag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BD0EF-3F49-469B-B6B5-D8785667AF1C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5B5FF-E648-471F-AD08-1F50425F7296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98589-A33F-472B-9643-E36603EC943D}" type="parTrans" cxnId="{C6EFD7AA-2B66-47F7-92EF-9DB2B4206688}">
      <dgm:prSet/>
      <dgm:spPr/>
      <dgm:t>
        <a:bodyPr/>
        <a:lstStyle/>
        <a:p>
          <a:endParaRPr lang="en-US"/>
        </a:p>
      </dgm:t>
    </dgm:pt>
    <dgm:pt modelId="{F70C24AB-2AC3-443C-8ED9-9B7A19ABC46F}" type="sibTrans" cxnId="{C6EFD7AA-2B66-47F7-92EF-9DB2B4206688}">
      <dgm:prSet/>
      <dgm:spPr/>
      <dgm:t>
        <a:bodyPr/>
        <a:lstStyle/>
        <a:p>
          <a:endParaRPr lang="en-US"/>
        </a:p>
      </dgm:t>
    </dgm:pt>
    <dgm:pt modelId="{B36EEAD5-366F-445A-BE24-4032002B0049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39DA0-06FA-4E06-AA37-C0CEF9A1B95B}" type="parTrans" cxnId="{72E7C673-4E0C-4F08-A646-6D84CDADF971}">
      <dgm:prSet/>
      <dgm:spPr/>
      <dgm:t>
        <a:bodyPr/>
        <a:lstStyle/>
        <a:p>
          <a:endParaRPr lang="en-US"/>
        </a:p>
      </dgm:t>
    </dgm:pt>
    <dgm:pt modelId="{30FD8307-CB50-41A0-86CE-1192895CCDCA}" type="sibTrans" cxnId="{72E7C673-4E0C-4F08-A646-6D84CDADF971}">
      <dgm:prSet/>
      <dgm:spPr/>
      <dgm:t>
        <a:bodyPr/>
        <a:lstStyle/>
        <a:p>
          <a:endParaRPr lang="en-US"/>
        </a:p>
      </dgm:t>
    </dgm:pt>
    <dgm:pt modelId="{22C03E3E-A46B-4BFB-B2B4-E266A7BA298B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D6AF-FE79-4A1D-A414-9CBE9A1E00CF}" type="parTrans" cxnId="{DF0BD8BD-B75C-4B74-8663-C613D76E0D6B}">
      <dgm:prSet/>
      <dgm:spPr/>
      <dgm:t>
        <a:bodyPr/>
        <a:lstStyle/>
        <a:p>
          <a:endParaRPr lang="en-US"/>
        </a:p>
      </dgm:t>
    </dgm:pt>
    <dgm:pt modelId="{8005786E-48F0-4DA7-A5C7-42489A7201D4}" type="sibTrans" cxnId="{DF0BD8BD-B75C-4B74-8663-C613D76E0D6B}">
      <dgm:prSet/>
      <dgm:spPr/>
      <dgm:t>
        <a:bodyPr/>
        <a:lstStyle/>
        <a:p>
          <a:endParaRPr lang="en-US"/>
        </a:p>
      </dgm:t>
    </dgm:pt>
    <dgm:pt modelId="{860BF1CB-668C-4239-8C38-79077195AB94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BA40F-9CF7-4834-9869-A8D7FBA6BE69}" type="parTrans" cxnId="{A3F8A4CE-0C3C-4669-92E8-0BAA685BA69E}">
      <dgm:prSet/>
      <dgm:spPr/>
      <dgm:t>
        <a:bodyPr/>
        <a:lstStyle/>
        <a:p>
          <a:endParaRPr lang="vi-VN"/>
        </a:p>
      </dgm:t>
    </dgm:pt>
    <dgm:pt modelId="{EC0819F8-EC01-4A11-98EB-285F9CBC376D}" type="sibTrans" cxnId="{A3F8A4CE-0C3C-4669-92E8-0BAA685BA69E}">
      <dgm:prSet/>
      <dgm:spPr/>
      <dgm:t>
        <a:bodyPr/>
        <a:lstStyle/>
        <a:p>
          <a:endParaRPr lang="vi-VN"/>
        </a:p>
      </dgm:t>
    </dgm:pt>
    <dgm:pt modelId="{1F6C08C0-7F05-4CE5-857C-91C285117852}" type="pres">
      <dgm:prSet presAssocID="{80EBD0EF-3F49-469B-B6B5-D8785667AF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vi-VN"/>
        </a:p>
      </dgm:t>
    </dgm:pt>
    <dgm:pt modelId="{49359746-EDBB-4C83-9AFB-233B0EFE17E1}" type="pres">
      <dgm:prSet presAssocID="{80EBD0EF-3F49-469B-B6B5-D8785667AF1C}" presName="Name1" presStyleCnt="0"/>
      <dgm:spPr/>
    </dgm:pt>
    <dgm:pt modelId="{7BAEC766-FB47-4386-A6DC-AFFC7DB94C9B}" type="pres">
      <dgm:prSet presAssocID="{80EBD0EF-3F49-469B-B6B5-D8785667AF1C}" presName="cycle" presStyleCnt="0"/>
      <dgm:spPr/>
    </dgm:pt>
    <dgm:pt modelId="{2149F907-A42A-41A5-86A8-C0DF39EBFEEC}" type="pres">
      <dgm:prSet presAssocID="{80EBD0EF-3F49-469B-B6B5-D8785667AF1C}" presName="srcNode" presStyleLbl="node1" presStyleIdx="0" presStyleCnt="4"/>
      <dgm:spPr/>
    </dgm:pt>
    <dgm:pt modelId="{037424EE-11FC-4540-A92F-37799732F846}" type="pres">
      <dgm:prSet presAssocID="{80EBD0EF-3F49-469B-B6B5-D8785667AF1C}" presName="conn" presStyleLbl="parChTrans1D2" presStyleIdx="0" presStyleCnt="1"/>
      <dgm:spPr/>
      <dgm:t>
        <a:bodyPr/>
        <a:lstStyle/>
        <a:p>
          <a:endParaRPr lang="vi-VN"/>
        </a:p>
      </dgm:t>
    </dgm:pt>
    <dgm:pt modelId="{D36E40CD-5074-4843-867F-6FD476263107}" type="pres">
      <dgm:prSet presAssocID="{80EBD0EF-3F49-469B-B6B5-D8785667AF1C}" presName="extraNode" presStyleLbl="node1" presStyleIdx="0" presStyleCnt="4"/>
      <dgm:spPr/>
    </dgm:pt>
    <dgm:pt modelId="{6A2C51EB-D554-4712-91A2-3C0933191AAA}" type="pres">
      <dgm:prSet presAssocID="{80EBD0EF-3F49-469B-B6B5-D8785667AF1C}" presName="dstNode" presStyleLbl="node1" presStyleIdx="0" presStyleCnt="4"/>
      <dgm:spPr/>
    </dgm:pt>
    <dgm:pt modelId="{97026253-F921-4CB6-B4AE-0349D2F46D1E}" type="pres">
      <dgm:prSet presAssocID="{3345B5FF-E648-471F-AD08-1F50425F7296}" presName="text_1" presStyleLbl="node1" presStyleIdx="0" presStyleCnt="4" custScaleX="100662" custLinFactNeighborX="28597" custLinFactNeighborY="-2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1ED78-0FE0-4D7B-8314-B83D817CAC4D}" type="pres">
      <dgm:prSet presAssocID="{3345B5FF-E648-471F-AD08-1F50425F7296}" presName="accent_1" presStyleCnt="0"/>
      <dgm:spPr/>
    </dgm:pt>
    <dgm:pt modelId="{FEAD4700-BB28-4B57-8A8F-195360CC65DB}" type="pres">
      <dgm:prSet presAssocID="{3345B5FF-E648-471F-AD08-1F50425F7296}" presName="accentRepeatNode" presStyleLbl="solidFgAcc1" presStyleIdx="0" presStyleCnt="4" custScaleX="83242" custScaleY="81804" custLinFactNeighborX="-2671" custLinFactNeighborY="-1433"/>
      <dgm:spPr/>
    </dgm:pt>
    <dgm:pt modelId="{62D39B9E-1EBA-4D0F-A008-44E1E037F45F}" type="pres">
      <dgm:prSet presAssocID="{B36EEAD5-366F-445A-BE24-4032002B0049}" presName="text_2" presStyleLbl="node1" presStyleIdx="1" presStyleCnt="4" custLinFactNeighborX="937" custLinFactNeighborY="-354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772F714-DAA7-40F1-B612-D07C0D0004D3}" type="pres">
      <dgm:prSet presAssocID="{B36EEAD5-366F-445A-BE24-4032002B0049}" presName="accent_2" presStyleCnt="0"/>
      <dgm:spPr/>
    </dgm:pt>
    <dgm:pt modelId="{1623A0E4-84F0-48FB-8BB9-011E718B0203}" type="pres">
      <dgm:prSet presAssocID="{B36EEAD5-366F-445A-BE24-4032002B0049}" presName="accentRepeatNode" presStyleLbl="solidFgAcc1" presStyleIdx="1" presStyleCnt="4" custScaleX="86757" custScaleY="81794" custLinFactNeighborX="-6287" custLinFactNeighborY="-2001"/>
      <dgm:spPr/>
    </dgm:pt>
    <dgm:pt modelId="{C23305F1-D962-4926-9575-72C2FDECE611}" type="pres">
      <dgm:prSet presAssocID="{22C03E3E-A46B-4BFB-B2B4-E266A7BA298B}" presName="text_3" presStyleLbl="node1" presStyleIdx="2" presStyleCnt="4" custLinFactNeighborX="1979" custLinFactNeighborY="-1211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E05E026-636F-46EB-8A6B-8A784222F463}" type="pres">
      <dgm:prSet presAssocID="{22C03E3E-A46B-4BFB-B2B4-E266A7BA298B}" presName="accent_3" presStyleCnt="0"/>
      <dgm:spPr/>
    </dgm:pt>
    <dgm:pt modelId="{EE1FBA50-5E37-469A-8572-3FBFE6D15C3A}" type="pres">
      <dgm:prSet presAssocID="{22C03E3E-A46B-4BFB-B2B4-E266A7BA298B}" presName="accentRepeatNode" presStyleLbl="solidFgAcc1" presStyleIdx="2" presStyleCnt="4" custScaleX="89273" custScaleY="82806" custLinFactNeighborX="-7545" custLinFactNeighborY="-9367"/>
      <dgm:spPr/>
    </dgm:pt>
    <dgm:pt modelId="{E25377D7-A968-475C-84F8-B78295BBAC5E}" type="pres">
      <dgm:prSet presAssocID="{860BF1CB-668C-4239-8C38-79077195AB94}" presName="text_4" presStyleLbl="node1" presStyleIdx="3" presStyleCnt="4" custLinFactNeighborX="2126" custLinFactNeighborY="-2068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D55E48E-CB17-4A6B-B273-92259224550F}" type="pres">
      <dgm:prSet presAssocID="{860BF1CB-668C-4239-8C38-79077195AB94}" presName="accent_4" presStyleCnt="0"/>
      <dgm:spPr/>
    </dgm:pt>
    <dgm:pt modelId="{2669EBB5-0BF7-48AD-AAC0-0228CCBA10D6}" type="pres">
      <dgm:prSet presAssocID="{860BF1CB-668C-4239-8C38-79077195AB94}" presName="accentRepeatNode" presStyleLbl="solidFgAcc1" presStyleIdx="3" presStyleCnt="4" custScaleX="84826" custScaleY="87427" custLinFactNeighborX="15397" custLinFactNeighborY="-18537"/>
      <dgm:spPr/>
    </dgm:pt>
  </dgm:ptLst>
  <dgm:cxnLst>
    <dgm:cxn modelId="{0C3F6F21-B7F5-4CF5-961C-C576DAF6BC3F}" type="presOf" srcId="{80EBD0EF-3F49-469B-B6B5-D8785667AF1C}" destId="{1F6C08C0-7F05-4CE5-857C-91C285117852}" srcOrd="0" destOrd="0" presId="urn:microsoft.com/office/officeart/2008/layout/VerticalCurvedList"/>
    <dgm:cxn modelId="{A3F8A4CE-0C3C-4669-92E8-0BAA685BA69E}" srcId="{80EBD0EF-3F49-469B-B6B5-D8785667AF1C}" destId="{860BF1CB-668C-4239-8C38-79077195AB94}" srcOrd="3" destOrd="0" parTransId="{86CBA40F-9CF7-4834-9869-A8D7FBA6BE69}" sibTransId="{EC0819F8-EC01-4A11-98EB-285F9CBC376D}"/>
    <dgm:cxn modelId="{A4276417-5B2C-457B-A370-06B7E7222A73}" type="presOf" srcId="{B36EEAD5-366F-445A-BE24-4032002B0049}" destId="{62D39B9E-1EBA-4D0F-A008-44E1E037F45F}" srcOrd="0" destOrd="0" presId="urn:microsoft.com/office/officeart/2008/layout/VerticalCurvedList"/>
    <dgm:cxn modelId="{5B43B7C6-218A-4B4C-A993-27D2A74003A8}" type="presOf" srcId="{860BF1CB-668C-4239-8C38-79077195AB94}" destId="{E25377D7-A968-475C-84F8-B78295BBAC5E}" srcOrd="0" destOrd="0" presId="urn:microsoft.com/office/officeart/2008/layout/VerticalCurvedList"/>
    <dgm:cxn modelId="{DF0BD8BD-B75C-4B74-8663-C613D76E0D6B}" srcId="{80EBD0EF-3F49-469B-B6B5-D8785667AF1C}" destId="{22C03E3E-A46B-4BFB-B2B4-E266A7BA298B}" srcOrd="2" destOrd="0" parTransId="{223CD6AF-FE79-4A1D-A414-9CBE9A1E00CF}" sibTransId="{8005786E-48F0-4DA7-A5C7-42489A7201D4}"/>
    <dgm:cxn modelId="{75F59481-B888-4812-88BB-080CF33C59AA}" type="presOf" srcId="{F70C24AB-2AC3-443C-8ED9-9B7A19ABC46F}" destId="{037424EE-11FC-4540-A92F-37799732F846}" srcOrd="0" destOrd="0" presId="urn:microsoft.com/office/officeart/2008/layout/VerticalCurvedList"/>
    <dgm:cxn modelId="{C6EFD7AA-2B66-47F7-92EF-9DB2B4206688}" srcId="{80EBD0EF-3F49-469B-B6B5-D8785667AF1C}" destId="{3345B5FF-E648-471F-AD08-1F50425F7296}" srcOrd="0" destOrd="0" parTransId="{33B98589-A33F-472B-9643-E36603EC943D}" sibTransId="{F70C24AB-2AC3-443C-8ED9-9B7A19ABC46F}"/>
    <dgm:cxn modelId="{72E7C673-4E0C-4F08-A646-6D84CDADF971}" srcId="{80EBD0EF-3F49-469B-B6B5-D8785667AF1C}" destId="{B36EEAD5-366F-445A-BE24-4032002B0049}" srcOrd="1" destOrd="0" parTransId="{9CF39DA0-06FA-4E06-AA37-C0CEF9A1B95B}" sibTransId="{30FD8307-CB50-41A0-86CE-1192895CCDCA}"/>
    <dgm:cxn modelId="{03D29DF7-8380-476F-BC00-26552794C334}" type="presOf" srcId="{3345B5FF-E648-471F-AD08-1F50425F7296}" destId="{97026253-F921-4CB6-B4AE-0349D2F46D1E}" srcOrd="0" destOrd="0" presId="urn:microsoft.com/office/officeart/2008/layout/VerticalCurvedList"/>
    <dgm:cxn modelId="{4509E0DA-2F7D-4D5C-B141-65421016E578}" type="presOf" srcId="{22C03E3E-A46B-4BFB-B2B4-E266A7BA298B}" destId="{C23305F1-D962-4926-9575-72C2FDECE611}" srcOrd="0" destOrd="0" presId="urn:microsoft.com/office/officeart/2008/layout/VerticalCurvedList"/>
    <dgm:cxn modelId="{9A8744D6-8FE4-4638-A4C2-8642FF3060CD}" type="presParOf" srcId="{1F6C08C0-7F05-4CE5-857C-91C285117852}" destId="{49359746-EDBB-4C83-9AFB-233B0EFE17E1}" srcOrd="0" destOrd="0" presId="urn:microsoft.com/office/officeart/2008/layout/VerticalCurvedList"/>
    <dgm:cxn modelId="{44FE9214-7BE5-4322-B8DC-5DA72858610D}" type="presParOf" srcId="{49359746-EDBB-4C83-9AFB-233B0EFE17E1}" destId="{7BAEC766-FB47-4386-A6DC-AFFC7DB94C9B}" srcOrd="0" destOrd="0" presId="urn:microsoft.com/office/officeart/2008/layout/VerticalCurvedList"/>
    <dgm:cxn modelId="{75358BCC-351E-4E66-BE63-BDFFDC1EF285}" type="presParOf" srcId="{7BAEC766-FB47-4386-A6DC-AFFC7DB94C9B}" destId="{2149F907-A42A-41A5-86A8-C0DF39EBFEEC}" srcOrd="0" destOrd="0" presId="urn:microsoft.com/office/officeart/2008/layout/VerticalCurvedList"/>
    <dgm:cxn modelId="{C40B1DF7-FDFE-483A-AA08-3D12EE34D64E}" type="presParOf" srcId="{7BAEC766-FB47-4386-A6DC-AFFC7DB94C9B}" destId="{037424EE-11FC-4540-A92F-37799732F846}" srcOrd="1" destOrd="0" presId="urn:microsoft.com/office/officeart/2008/layout/VerticalCurvedList"/>
    <dgm:cxn modelId="{E3B430B6-B849-4A9E-A4E3-478A81544F66}" type="presParOf" srcId="{7BAEC766-FB47-4386-A6DC-AFFC7DB94C9B}" destId="{D36E40CD-5074-4843-867F-6FD476263107}" srcOrd="2" destOrd="0" presId="urn:microsoft.com/office/officeart/2008/layout/VerticalCurvedList"/>
    <dgm:cxn modelId="{C772AE2E-D41C-4EBB-A041-A2E4E755D8CE}" type="presParOf" srcId="{7BAEC766-FB47-4386-A6DC-AFFC7DB94C9B}" destId="{6A2C51EB-D554-4712-91A2-3C0933191AAA}" srcOrd="3" destOrd="0" presId="urn:microsoft.com/office/officeart/2008/layout/VerticalCurvedList"/>
    <dgm:cxn modelId="{8ECEF36A-E39D-4723-80BE-310956439034}" type="presParOf" srcId="{49359746-EDBB-4C83-9AFB-233B0EFE17E1}" destId="{97026253-F921-4CB6-B4AE-0349D2F46D1E}" srcOrd="1" destOrd="0" presId="urn:microsoft.com/office/officeart/2008/layout/VerticalCurvedList"/>
    <dgm:cxn modelId="{19BF60A0-B926-464F-97AD-C74A929CD38A}" type="presParOf" srcId="{49359746-EDBB-4C83-9AFB-233B0EFE17E1}" destId="{0E41ED78-0FE0-4D7B-8314-B83D817CAC4D}" srcOrd="2" destOrd="0" presId="urn:microsoft.com/office/officeart/2008/layout/VerticalCurvedList"/>
    <dgm:cxn modelId="{BBD8C103-EEF4-4F54-BC90-A8583B599CC3}" type="presParOf" srcId="{0E41ED78-0FE0-4D7B-8314-B83D817CAC4D}" destId="{FEAD4700-BB28-4B57-8A8F-195360CC65DB}" srcOrd="0" destOrd="0" presId="urn:microsoft.com/office/officeart/2008/layout/VerticalCurvedList"/>
    <dgm:cxn modelId="{2A4D6679-64A0-47F8-8B56-DDCD8CDB0D68}" type="presParOf" srcId="{49359746-EDBB-4C83-9AFB-233B0EFE17E1}" destId="{62D39B9E-1EBA-4D0F-A008-44E1E037F45F}" srcOrd="3" destOrd="0" presId="urn:microsoft.com/office/officeart/2008/layout/VerticalCurvedList"/>
    <dgm:cxn modelId="{3E00874A-2C48-472B-A2C9-ED6FF5994982}" type="presParOf" srcId="{49359746-EDBB-4C83-9AFB-233B0EFE17E1}" destId="{E772F714-DAA7-40F1-B612-D07C0D0004D3}" srcOrd="4" destOrd="0" presId="urn:microsoft.com/office/officeart/2008/layout/VerticalCurvedList"/>
    <dgm:cxn modelId="{4204035C-2E56-4458-8210-D5C1624299E6}" type="presParOf" srcId="{E772F714-DAA7-40F1-B612-D07C0D0004D3}" destId="{1623A0E4-84F0-48FB-8BB9-011E718B0203}" srcOrd="0" destOrd="0" presId="urn:microsoft.com/office/officeart/2008/layout/VerticalCurvedList"/>
    <dgm:cxn modelId="{435E15C0-A981-4705-BF2E-9DDFD21C02C3}" type="presParOf" srcId="{49359746-EDBB-4C83-9AFB-233B0EFE17E1}" destId="{C23305F1-D962-4926-9575-72C2FDECE611}" srcOrd="5" destOrd="0" presId="urn:microsoft.com/office/officeart/2008/layout/VerticalCurvedList"/>
    <dgm:cxn modelId="{52E80A9A-9C43-4715-BDC2-8318F3C5E5E1}" type="presParOf" srcId="{49359746-EDBB-4C83-9AFB-233B0EFE17E1}" destId="{5E05E026-636F-46EB-8A6B-8A784222F463}" srcOrd="6" destOrd="0" presId="urn:microsoft.com/office/officeart/2008/layout/VerticalCurvedList"/>
    <dgm:cxn modelId="{7E8DFD7D-ABF7-4846-85F0-C2B0D55BBF1B}" type="presParOf" srcId="{5E05E026-636F-46EB-8A6B-8A784222F463}" destId="{EE1FBA50-5E37-469A-8572-3FBFE6D15C3A}" srcOrd="0" destOrd="0" presId="urn:microsoft.com/office/officeart/2008/layout/VerticalCurvedList"/>
    <dgm:cxn modelId="{925B8BED-D913-4F3D-8A74-68727E467800}" type="presParOf" srcId="{49359746-EDBB-4C83-9AFB-233B0EFE17E1}" destId="{E25377D7-A968-475C-84F8-B78295BBAC5E}" srcOrd="7" destOrd="0" presId="urn:microsoft.com/office/officeart/2008/layout/VerticalCurvedList"/>
    <dgm:cxn modelId="{391DCE79-E803-480E-A13B-8D0A3FEAA810}" type="presParOf" srcId="{49359746-EDBB-4C83-9AFB-233B0EFE17E1}" destId="{6D55E48E-CB17-4A6B-B273-92259224550F}" srcOrd="8" destOrd="0" presId="urn:microsoft.com/office/officeart/2008/layout/VerticalCurvedList"/>
    <dgm:cxn modelId="{EC86BCA0-988B-472E-B964-AA71166D1F26}" type="presParOf" srcId="{6D55E48E-CB17-4A6B-B273-92259224550F}" destId="{2669EBB5-0BF7-48AD-AAC0-0228CCBA10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24EE-11FC-4540-A92F-37799732F846}">
      <dsp:nvSpPr>
        <dsp:cNvPr id="0" name=""/>
        <dsp:cNvSpPr/>
      </dsp:nvSpPr>
      <dsp:spPr>
        <a:xfrm>
          <a:off x="-6694121" y="-1021774"/>
          <a:ext cx="7952702" cy="795270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6253-F921-4CB6-B4AE-0349D2F46D1E}">
      <dsp:nvSpPr>
        <dsp:cNvPr id="0" name=""/>
        <dsp:cNvSpPr/>
      </dsp:nvSpPr>
      <dsp:spPr>
        <a:xfrm>
          <a:off x="700433" y="428632"/>
          <a:ext cx="7427566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433" y="428632"/>
        <a:ext cx="7427566" cy="909064"/>
      </dsp:txXfrm>
    </dsp:sp>
    <dsp:sp modelId="{FEAD4700-BB28-4B57-8A8F-195360CC65DB}">
      <dsp:nvSpPr>
        <dsp:cNvPr id="0" name=""/>
        <dsp:cNvSpPr/>
      </dsp:nvSpPr>
      <dsp:spPr>
        <a:xfrm>
          <a:off x="149436" y="427762"/>
          <a:ext cx="945904" cy="929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39B9E-1EBA-4D0F-A008-44E1E037F45F}">
      <dsp:nvSpPr>
        <dsp:cNvPr id="0" name=""/>
        <dsp:cNvSpPr/>
      </dsp:nvSpPr>
      <dsp:spPr>
        <a:xfrm>
          <a:off x="1238182" y="178594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182" y="1785947"/>
        <a:ext cx="6857531" cy="909064"/>
      </dsp:txXfrm>
    </dsp:sp>
    <dsp:sp modelId="{1623A0E4-84F0-48FB-8BB9-011E718B0203}">
      <dsp:nvSpPr>
        <dsp:cNvPr id="0" name=""/>
        <dsp:cNvSpPr/>
      </dsp:nvSpPr>
      <dsp:spPr>
        <a:xfrm>
          <a:off x="609563" y="1785197"/>
          <a:ext cx="985846" cy="929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305F1-D962-4926-9575-72C2FDECE611}">
      <dsp:nvSpPr>
        <dsp:cNvPr id="0" name=""/>
        <dsp:cNvSpPr/>
      </dsp:nvSpPr>
      <dsp:spPr>
        <a:xfrm>
          <a:off x="1270468" y="307183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0468" y="3071837"/>
        <a:ext cx="6857531" cy="909064"/>
      </dsp:txXfrm>
    </dsp:sp>
    <dsp:sp modelId="{EE1FBA50-5E37-469A-8572-3FBFE6D15C3A}">
      <dsp:nvSpPr>
        <dsp:cNvPr id="0" name=""/>
        <dsp:cNvSpPr/>
      </dsp:nvSpPr>
      <dsp:spPr>
        <a:xfrm>
          <a:off x="580973" y="3059578"/>
          <a:ext cx="1014436" cy="94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377D7-A968-475C-84F8-B78295BBAC5E}">
      <dsp:nvSpPr>
        <dsp:cNvPr id="0" name=""/>
        <dsp:cNvSpPr/>
      </dsp:nvSpPr>
      <dsp:spPr>
        <a:xfrm>
          <a:off x="749280" y="4357717"/>
          <a:ext cx="7378719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280" y="4357717"/>
        <a:ext cx="7378719" cy="909064"/>
      </dsp:txXfrm>
    </dsp:sp>
    <dsp:sp modelId="{2669EBB5-0BF7-48AD-AAC0-0228CCBA10D6}">
      <dsp:nvSpPr>
        <dsp:cNvPr id="0" name=""/>
        <dsp:cNvSpPr/>
      </dsp:nvSpPr>
      <dsp:spPr>
        <a:xfrm>
          <a:off x="345749" y="4292954"/>
          <a:ext cx="963903" cy="993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0553-6A7C-415F-AD07-50705823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4EB59-17C7-449F-94D1-BCDABDD36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Hỏi</a:t>
            </a:r>
            <a:r>
              <a:rPr lang="en-US" baseline="0" smtClean="0"/>
              <a:t> HS quan sát thấy gì? </a:t>
            </a:r>
          </a:p>
          <a:p>
            <a:r>
              <a:rPr lang="en-US" baseline="0" smtClean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27/10/2023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err="1"/>
              <a:t>Võ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4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66" y="-8691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2B07-EFC0-4196-B354-5820199632AB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" descr="h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WordArt 5"/>
          <p:cNvSpPr>
            <a:spLocks noChangeArrowheads="1" noChangeShapeType="1" noTextEdit="1"/>
          </p:cNvSpPr>
          <p:nvPr userDrawn="1"/>
        </p:nvSpPr>
        <p:spPr bwMode="auto">
          <a:xfrm>
            <a:off x="733287" y="2215329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AutoShape 6"/>
          <p:cNvSpPr>
            <a:spLocks noChangeArrowheads="1"/>
          </p:cNvSpPr>
          <p:nvPr userDrawn="1"/>
        </p:nvSpPr>
        <p:spPr bwMode="auto">
          <a:xfrm>
            <a:off x="2557604" y="191839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AutoShape 7"/>
          <p:cNvSpPr>
            <a:spLocks noChangeArrowheads="1"/>
          </p:cNvSpPr>
          <p:nvPr userDrawn="1"/>
        </p:nvSpPr>
        <p:spPr bwMode="auto">
          <a:xfrm>
            <a:off x="2557604" y="304620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AutoShape 8"/>
          <p:cNvSpPr>
            <a:spLocks noChangeArrowheads="1"/>
          </p:cNvSpPr>
          <p:nvPr userDrawn="1"/>
        </p:nvSpPr>
        <p:spPr bwMode="auto">
          <a:xfrm>
            <a:off x="2539934" y="444099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AutoShape 9"/>
          <p:cNvSpPr>
            <a:spLocks noChangeArrowheads="1"/>
          </p:cNvSpPr>
          <p:nvPr userDrawn="1"/>
        </p:nvSpPr>
        <p:spPr bwMode="auto">
          <a:xfrm>
            <a:off x="2557604" y="5693465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38" name="WordArt 13"/>
          <p:cNvSpPr>
            <a:spLocks noChangeArrowheads="1" noChangeShapeType="1" noTextEdit="1"/>
          </p:cNvSpPr>
          <p:nvPr userDrawn="1"/>
        </p:nvSpPr>
        <p:spPr bwMode="auto">
          <a:xfrm>
            <a:off x="762000" y="31750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39" name="WordArt 14"/>
          <p:cNvSpPr>
            <a:spLocks noChangeArrowheads="1" noChangeShapeType="1" noTextEdit="1"/>
          </p:cNvSpPr>
          <p:nvPr userDrawn="1"/>
        </p:nvSpPr>
        <p:spPr bwMode="auto">
          <a:xfrm>
            <a:off x="762000" y="459105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 userDrawn="1"/>
        </p:nvSpPr>
        <p:spPr bwMode="auto">
          <a:xfrm>
            <a:off x="733287" y="58674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2" name="Picture 1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h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093-85EF-425D-A355-1659DC6DBA98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27/10/2023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6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1698"/>
            <a:ext cx="1487488" cy="111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704512" y="11698"/>
            <a:ext cx="1487488" cy="1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3" r:id="rId2"/>
    <p:sldLayoutId id="2147483857" r:id="rId3"/>
    <p:sldLayoutId id="2147483858" r:id="rId4"/>
    <p:sldLayoutId id="214748388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png"/><Relationship Id="rId5" Type="http://schemas.openxmlformats.org/officeDocument/2006/relationships/slide" Target="slide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28.xml"/><Relationship Id="rId7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25.xml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52.png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microsoft.com/office/2007/relationships/hdphoto" Target="../media/hdphoto3.wdp"/><Relationship Id="rId12" Type="http://schemas.openxmlformats.org/officeDocument/2006/relationships/image" Target="../media/image48.png"/><Relationship Id="rId17" Type="http://schemas.openxmlformats.org/officeDocument/2006/relationships/image" Target="../media/image54.png"/><Relationship Id="rId25" Type="http://schemas.openxmlformats.org/officeDocument/2006/relationships/slide" Target="slide26.xml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20" Type="http://schemas.openxmlformats.org/officeDocument/2006/relationships/slide" Target="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png"/><Relationship Id="rId11" Type="http://schemas.openxmlformats.org/officeDocument/2006/relationships/slide" Target="slide25.xml"/><Relationship Id="rId24" Type="http://schemas.openxmlformats.org/officeDocument/2006/relationships/image" Target="../media/image57.png"/><Relationship Id="rId5" Type="http://schemas.openxmlformats.org/officeDocument/2006/relationships/slide" Target="slide23.xml"/><Relationship Id="rId15" Type="http://schemas.openxmlformats.org/officeDocument/2006/relationships/image" Target="../media/image53.png"/><Relationship Id="rId23" Type="http://schemas.openxmlformats.org/officeDocument/2006/relationships/slide" Target="slide6.xml"/><Relationship Id="rId10" Type="http://schemas.microsoft.com/office/2007/relationships/hdphoto" Target="../media/hdphoto2.wdp"/><Relationship Id="rId19" Type="http://schemas.openxmlformats.org/officeDocument/2006/relationships/image" Target="../media/image55.png"/><Relationship Id="rId4" Type="http://schemas.openxmlformats.org/officeDocument/2006/relationships/image" Target="../media/image51.jpeg"/><Relationship Id="rId9" Type="http://schemas.openxmlformats.org/officeDocument/2006/relationships/image" Target="../media/image47.png"/><Relationship Id="rId14" Type="http://schemas.openxmlformats.org/officeDocument/2006/relationships/slide" Target="slide7.xml"/><Relationship Id="rId22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5.wdp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6.wdp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0.xml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9.xml"/><Relationship Id="rId21" Type="http://schemas.openxmlformats.org/officeDocument/2006/relationships/slide" Target="slide12.xml"/><Relationship Id="rId7" Type="http://schemas.openxmlformats.org/officeDocument/2006/relationships/slide" Target="slide7.xml"/><Relationship Id="rId12" Type="http://schemas.openxmlformats.org/officeDocument/2006/relationships/image" Target="../media/image24.png"/><Relationship Id="rId17" Type="http://schemas.openxmlformats.org/officeDocument/2006/relationships/image" Target="../media/image27.jpe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slide" Target="slide8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slide" Target="slide9.xml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DƯƠNG MINH CHÂU</a:t>
            </a:r>
            <a:b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PHƯỚC NINH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52794" y="1428736"/>
            <a:ext cx="5220544" cy="72008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12" y="2214554"/>
            <a:ext cx="10972800" cy="13144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MẠNG MÁY TÍNH VÀ INTERNET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MẠNG MÁY TÍNH VÀ INTERNET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646" y="3643314"/>
            <a:ext cx="12025354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VÀ LỢI ÍCH CỦA MẠNG MÁY TÍNH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79776" y="4437112"/>
            <a:ext cx="4536504" cy="47391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GVBM: NGUYỄN VĂN HÓA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9488" y="5949576"/>
            <a:ext cx="7520608" cy="83395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733800" y="2011260"/>
            <a:ext cx="6250918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dùng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“0”, “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1”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ta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gọi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324380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75503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431446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Hệ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Thập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phân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4881244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86429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Hệ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Nhị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phân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0" grpId="0"/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273974" y="44623"/>
            <a:ext cx="10207767" cy="559438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Theo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mạng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1663626" y="620688"/>
            <a:ext cx="1178966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1. A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575720" y="655511"/>
            <a:ext cx="891487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C 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4714800" y="655511"/>
            <a:ext cx="4117504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4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Tất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cả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 , B, C, D 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511824" y="620104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2639616" y="655511"/>
            <a:ext cx="119804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2. B 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" y="1153393"/>
            <a:ext cx="11582666" cy="57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0" grpId="0"/>
      <p:bldP spid="11" grpId="0"/>
      <p:bldP spid="1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746" y="1052736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60" y="18573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824"/>
            <a:ext cx="12169254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3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28868"/>
            <a:ext cx="7582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423" y="3725837"/>
            <a:ext cx="82878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8580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941168"/>
            <a:ext cx="7803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488" y="14285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3633" y="1340868"/>
            <a:ext cx="1966446" cy="14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2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4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6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9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1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3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4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5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6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7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8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9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0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1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2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3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4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5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6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7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8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9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0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1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2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3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4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5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6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7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8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9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0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1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2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3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4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5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6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7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8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9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0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1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2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3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4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5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6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7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8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9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2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3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4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5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6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7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8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9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0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1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2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3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4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5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6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7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8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9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0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1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2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3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4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5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6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7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8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9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0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1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2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3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4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5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6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7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9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0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1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2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3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4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5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6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7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8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9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0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1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2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3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4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5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6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7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8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9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0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1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2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3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4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5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6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7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8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9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0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1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2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3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4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5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6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7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8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9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0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1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2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3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4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5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6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7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8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9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0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1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2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3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4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5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6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7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8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9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0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1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2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3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4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5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6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7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8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9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0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1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2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3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4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5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6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7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8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9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0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1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2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8328248" y="5527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80" y="2789149"/>
            <a:ext cx="42291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3792" y="492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12072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algn="just"/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USB,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USP,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mail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internet, Bluetooth,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alo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Facebook, … .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92" y="2622711"/>
            <a:ext cx="12086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laptop,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in, camera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2" y="3893119"/>
            <a:ext cx="12086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nay: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(Web),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WAN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Network)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(Peer to Peer),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89240"/>
            <a:ext cx="12086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2525" y="634917"/>
            <a:ext cx="5673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500174"/>
            <a:ext cx="5481458" cy="30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3935" y="1265237"/>
            <a:ext cx="6858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567608" y="5643578"/>
            <a:ext cx="9217024" cy="720080"/>
          </a:xfrm>
          <a:prstGeom prst="wedgeRoundRectCallout">
            <a:avLst>
              <a:gd name="adj1" fmla="val 39296"/>
              <a:gd name="adj2" fmla="val -294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43" y="1923280"/>
            <a:ext cx="621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(Local Area Network)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5850" y="5331783"/>
            <a:ext cx="666750" cy="1031875"/>
            <a:chOff x="4905375" y="2055813"/>
            <a:chExt cx="666750" cy="1031875"/>
          </a:xfrm>
        </p:grpSpPr>
        <p:sp>
          <p:nvSpPr>
            <p:cNvPr id="9" name="Freeform 438"/>
            <p:cNvSpPr>
              <a:spLocks/>
            </p:cNvSpPr>
            <p:nvPr/>
          </p:nvSpPr>
          <p:spPr bwMode="auto">
            <a:xfrm>
              <a:off x="5151438" y="3022600"/>
              <a:ext cx="174625" cy="65088"/>
            </a:xfrm>
            <a:custGeom>
              <a:avLst/>
              <a:gdLst>
                <a:gd name="T0" fmla="*/ 110 w 110"/>
                <a:gd name="T1" fmla="*/ 0 h 41"/>
                <a:gd name="T2" fmla="*/ 110 w 110"/>
                <a:gd name="T3" fmla="*/ 0 h 41"/>
                <a:gd name="T4" fmla="*/ 108 w 110"/>
                <a:gd name="T5" fmla="*/ 9 h 41"/>
                <a:gd name="T6" fmla="*/ 103 w 110"/>
                <a:gd name="T7" fmla="*/ 17 h 41"/>
                <a:gd name="T8" fmla="*/ 98 w 110"/>
                <a:gd name="T9" fmla="*/ 24 h 41"/>
                <a:gd name="T10" fmla="*/ 91 w 110"/>
                <a:gd name="T11" fmla="*/ 30 h 41"/>
                <a:gd name="T12" fmla="*/ 82 w 110"/>
                <a:gd name="T13" fmla="*/ 36 h 41"/>
                <a:gd name="T14" fmla="*/ 73 w 110"/>
                <a:gd name="T15" fmla="*/ 39 h 41"/>
                <a:gd name="T16" fmla="*/ 65 w 110"/>
                <a:gd name="T17" fmla="*/ 41 h 41"/>
                <a:gd name="T18" fmla="*/ 55 w 110"/>
                <a:gd name="T19" fmla="*/ 41 h 41"/>
                <a:gd name="T20" fmla="*/ 55 w 110"/>
                <a:gd name="T21" fmla="*/ 41 h 41"/>
                <a:gd name="T22" fmla="*/ 45 w 110"/>
                <a:gd name="T23" fmla="*/ 41 h 41"/>
                <a:gd name="T24" fmla="*/ 37 w 110"/>
                <a:gd name="T25" fmla="*/ 39 h 41"/>
                <a:gd name="T26" fmla="*/ 28 w 110"/>
                <a:gd name="T27" fmla="*/ 36 h 41"/>
                <a:gd name="T28" fmla="*/ 19 w 110"/>
                <a:gd name="T29" fmla="*/ 30 h 41"/>
                <a:gd name="T30" fmla="*/ 12 w 110"/>
                <a:gd name="T31" fmla="*/ 24 h 41"/>
                <a:gd name="T32" fmla="*/ 7 w 110"/>
                <a:gd name="T33" fmla="*/ 17 h 41"/>
                <a:gd name="T34" fmla="*/ 2 w 110"/>
                <a:gd name="T35" fmla="*/ 9 h 41"/>
                <a:gd name="T36" fmla="*/ 0 w 110"/>
                <a:gd name="T37" fmla="*/ 0 h 41"/>
                <a:gd name="T38" fmla="*/ 110 w 110"/>
                <a:gd name="T39" fmla="*/ 0 h 41"/>
                <a:gd name="T40" fmla="*/ 110 w 110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1">
                  <a:moveTo>
                    <a:pt x="110" y="0"/>
                  </a:moveTo>
                  <a:lnTo>
                    <a:pt x="110" y="0"/>
                  </a:lnTo>
                  <a:lnTo>
                    <a:pt x="108" y="9"/>
                  </a:lnTo>
                  <a:lnTo>
                    <a:pt x="103" y="17"/>
                  </a:lnTo>
                  <a:lnTo>
                    <a:pt x="98" y="24"/>
                  </a:lnTo>
                  <a:lnTo>
                    <a:pt x="91" y="30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28" y="36"/>
                  </a:lnTo>
                  <a:lnTo>
                    <a:pt x="19" y="30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2" y="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75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439"/>
            <p:cNvSpPr>
              <a:spLocks/>
            </p:cNvSpPr>
            <p:nvPr/>
          </p:nvSpPr>
          <p:spPr bwMode="auto">
            <a:xfrm>
              <a:off x="5081588" y="2946400"/>
              <a:ext cx="314325" cy="55563"/>
            </a:xfrm>
            <a:custGeom>
              <a:avLst/>
              <a:gdLst>
                <a:gd name="T0" fmla="*/ 193 w 198"/>
                <a:gd name="T1" fmla="*/ 0 h 35"/>
                <a:gd name="T2" fmla="*/ 193 w 198"/>
                <a:gd name="T3" fmla="*/ 0 h 35"/>
                <a:gd name="T4" fmla="*/ 197 w 198"/>
                <a:gd name="T5" fmla="*/ 7 h 35"/>
                <a:gd name="T6" fmla="*/ 198 w 198"/>
                <a:gd name="T7" fmla="*/ 16 h 35"/>
                <a:gd name="T8" fmla="*/ 198 w 198"/>
                <a:gd name="T9" fmla="*/ 16 h 35"/>
                <a:gd name="T10" fmla="*/ 197 w 198"/>
                <a:gd name="T11" fmla="*/ 23 h 35"/>
                <a:gd name="T12" fmla="*/ 196 w 198"/>
                <a:gd name="T13" fmla="*/ 27 h 35"/>
                <a:gd name="T14" fmla="*/ 193 w 198"/>
                <a:gd name="T15" fmla="*/ 33 h 35"/>
                <a:gd name="T16" fmla="*/ 189 w 198"/>
                <a:gd name="T17" fmla="*/ 35 h 35"/>
                <a:gd name="T18" fmla="*/ 9 w 198"/>
                <a:gd name="T19" fmla="*/ 35 h 35"/>
                <a:gd name="T20" fmla="*/ 9 w 198"/>
                <a:gd name="T21" fmla="*/ 35 h 35"/>
                <a:gd name="T22" fmla="*/ 5 w 198"/>
                <a:gd name="T23" fmla="*/ 33 h 35"/>
                <a:gd name="T24" fmla="*/ 2 w 198"/>
                <a:gd name="T25" fmla="*/ 27 h 35"/>
                <a:gd name="T26" fmla="*/ 1 w 198"/>
                <a:gd name="T27" fmla="*/ 23 h 35"/>
                <a:gd name="T28" fmla="*/ 0 w 198"/>
                <a:gd name="T29" fmla="*/ 16 h 35"/>
                <a:gd name="T30" fmla="*/ 0 w 198"/>
                <a:gd name="T31" fmla="*/ 16 h 35"/>
                <a:gd name="T32" fmla="*/ 1 w 198"/>
                <a:gd name="T33" fmla="*/ 7 h 35"/>
                <a:gd name="T34" fmla="*/ 5 w 198"/>
                <a:gd name="T35" fmla="*/ 0 h 35"/>
                <a:gd name="T36" fmla="*/ 193 w 198"/>
                <a:gd name="T37" fmla="*/ 0 h 35"/>
                <a:gd name="T38" fmla="*/ 193 w 198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5">
                  <a:moveTo>
                    <a:pt x="193" y="0"/>
                  </a:moveTo>
                  <a:lnTo>
                    <a:pt x="193" y="0"/>
                  </a:lnTo>
                  <a:lnTo>
                    <a:pt x="197" y="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197" y="23"/>
                  </a:lnTo>
                  <a:lnTo>
                    <a:pt x="196" y="27"/>
                  </a:lnTo>
                  <a:lnTo>
                    <a:pt x="193" y="33"/>
                  </a:lnTo>
                  <a:lnTo>
                    <a:pt x="18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7"/>
                  </a:lnTo>
                  <a:lnTo>
                    <a:pt x="5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440"/>
            <p:cNvSpPr>
              <a:spLocks/>
            </p:cNvSpPr>
            <p:nvPr/>
          </p:nvSpPr>
          <p:spPr bwMode="auto">
            <a:xfrm>
              <a:off x="5081588" y="2865438"/>
              <a:ext cx="314325" cy="60325"/>
            </a:xfrm>
            <a:custGeom>
              <a:avLst/>
              <a:gdLst>
                <a:gd name="T0" fmla="*/ 189 w 198"/>
                <a:gd name="T1" fmla="*/ 0 h 38"/>
                <a:gd name="T2" fmla="*/ 189 w 198"/>
                <a:gd name="T3" fmla="*/ 0 h 38"/>
                <a:gd name="T4" fmla="*/ 193 w 198"/>
                <a:gd name="T5" fmla="*/ 4 h 38"/>
                <a:gd name="T6" fmla="*/ 196 w 198"/>
                <a:gd name="T7" fmla="*/ 8 h 38"/>
                <a:gd name="T8" fmla="*/ 197 w 198"/>
                <a:gd name="T9" fmla="*/ 14 h 38"/>
                <a:gd name="T10" fmla="*/ 198 w 198"/>
                <a:gd name="T11" fmla="*/ 21 h 38"/>
                <a:gd name="T12" fmla="*/ 198 w 198"/>
                <a:gd name="T13" fmla="*/ 21 h 38"/>
                <a:gd name="T14" fmla="*/ 197 w 198"/>
                <a:gd name="T15" fmla="*/ 25 h 38"/>
                <a:gd name="T16" fmla="*/ 196 w 198"/>
                <a:gd name="T17" fmla="*/ 30 h 38"/>
                <a:gd name="T18" fmla="*/ 194 w 198"/>
                <a:gd name="T19" fmla="*/ 34 h 38"/>
                <a:gd name="T20" fmla="*/ 191 w 198"/>
                <a:gd name="T21" fmla="*/ 38 h 38"/>
                <a:gd name="T22" fmla="*/ 7 w 198"/>
                <a:gd name="T23" fmla="*/ 38 h 38"/>
                <a:gd name="T24" fmla="*/ 7 w 198"/>
                <a:gd name="T25" fmla="*/ 38 h 38"/>
                <a:gd name="T26" fmla="*/ 4 w 198"/>
                <a:gd name="T27" fmla="*/ 34 h 38"/>
                <a:gd name="T28" fmla="*/ 2 w 198"/>
                <a:gd name="T29" fmla="*/ 30 h 38"/>
                <a:gd name="T30" fmla="*/ 1 w 198"/>
                <a:gd name="T31" fmla="*/ 25 h 38"/>
                <a:gd name="T32" fmla="*/ 0 w 198"/>
                <a:gd name="T33" fmla="*/ 21 h 38"/>
                <a:gd name="T34" fmla="*/ 0 w 198"/>
                <a:gd name="T35" fmla="*/ 21 h 38"/>
                <a:gd name="T36" fmla="*/ 1 w 198"/>
                <a:gd name="T37" fmla="*/ 14 h 38"/>
                <a:gd name="T38" fmla="*/ 2 w 198"/>
                <a:gd name="T39" fmla="*/ 8 h 38"/>
                <a:gd name="T40" fmla="*/ 5 w 198"/>
                <a:gd name="T41" fmla="*/ 4 h 38"/>
                <a:gd name="T42" fmla="*/ 9 w 198"/>
                <a:gd name="T43" fmla="*/ 0 h 38"/>
                <a:gd name="T44" fmla="*/ 189 w 198"/>
                <a:gd name="T45" fmla="*/ 0 h 38"/>
                <a:gd name="T46" fmla="*/ 189 w 198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8">
                  <a:moveTo>
                    <a:pt x="189" y="0"/>
                  </a:moveTo>
                  <a:lnTo>
                    <a:pt x="189" y="0"/>
                  </a:lnTo>
                  <a:lnTo>
                    <a:pt x="193" y="4"/>
                  </a:lnTo>
                  <a:lnTo>
                    <a:pt x="196" y="8"/>
                  </a:lnTo>
                  <a:lnTo>
                    <a:pt x="197" y="14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7" y="25"/>
                  </a:lnTo>
                  <a:lnTo>
                    <a:pt x="196" y="30"/>
                  </a:lnTo>
                  <a:lnTo>
                    <a:pt x="194" y="34"/>
                  </a:lnTo>
                  <a:lnTo>
                    <a:pt x="191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441"/>
            <p:cNvSpPr>
              <a:spLocks/>
            </p:cNvSpPr>
            <p:nvPr/>
          </p:nvSpPr>
          <p:spPr bwMode="auto">
            <a:xfrm>
              <a:off x="4905375" y="2055813"/>
              <a:ext cx="666750" cy="788988"/>
            </a:xfrm>
            <a:custGeom>
              <a:avLst/>
              <a:gdLst>
                <a:gd name="T0" fmla="*/ 362 w 420"/>
                <a:gd name="T1" fmla="*/ 361 h 497"/>
                <a:gd name="T2" fmla="*/ 335 w 420"/>
                <a:gd name="T3" fmla="*/ 402 h 497"/>
                <a:gd name="T4" fmla="*/ 322 w 420"/>
                <a:gd name="T5" fmla="*/ 430 h 497"/>
                <a:gd name="T6" fmla="*/ 312 w 420"/>
                <a:gd name="T7" fmla="*/ 463 h 497"/>
                <a:gd name="T8" fmla="*/ 311 w 420"/>
                <a:gd name="T9" fmla="*/ 481 h 497"/>
                <a:gd name="T10" fmla="*/ 305 w 420"/>
                <a:gd name="T11" fmla="*/ 497 h 497"/>
                <a:gd name="T12" fmla="*/ 115 w 420"/>
                <a:gd name="T13" fmla="*/ 497 h 497"/>
                <a:gd name="T14" fmla="*/ 109 w 420"/>
                <a:gd name="T15" fmla="*/ 481 h 497"/>
                <a:gd name="T16" fmla="*/ 108 w 420"/>
                <a:gd name="T17" fmla="*/ 463 h 497"/>
                <a:gd name="T18" fmla="*/ 99 w 420"/>
                <a:gd name="T19" fmla="*/ 430 h 497"/>
                <a:gd name="T20" fmla="*/ 85 w 420"/>
                <a:gd name="T21" fmla="*/ 402 h 497"/>
                <a:gd name="T22" fmla="*/ 58 w 420"/>
                <a:gd name="T23" fmla="*/ 361 h 497"/>
                <a:gd name="T24" fmla="*/ 37 w 420"/>
                <a:gd name="T25" fmla="*/ 328 h 497"/>
                <a:gd name="T26" fmla="*/ 18 w 420"/>
                <a:gd name="T27" fmla="*/ 292 h 497"/>
                <a:gd name="T28" fmla="*/ 5 w 420"/>
                <a:gd name="T29" fmla="*/ 250 h 497"/>
                <a:gd name="T30" fmla="*/ 0 w 420"/>
                <a:gd name="T31" fmla="*/ 199 h 497"/>
                <a:gd name="T32" fmla="*/ 1 w 420"/>
                <a:gd name="T33" fmla="*/ 179 h 497"/>
                <a:gd name="T34" fmla="*/ 10 w 420"/>
                <a:gd name="T35" fmla="*/ 139 h 497"/>
                <a:gd name="T36" fmla="*/ 25 w 420"/>
                <a:gd name="T37" fmla="*/ 103 h 497"/>
                <a:gd name="T38" fmla="*/ 48 w 420"/>
                <a:gd name="T39" fmla="*/ 72 h 497"/>
                <a:gd name="T40" fmla="*/ 76 w 420"/>
                <a:gd name="T41" fmla="*/ 45 h 497"/>
                <a:gd name="T42" fmla="*/ 111 w 420"/>
                <a:gd name="T43" fmla="*/ 24 h 497"/>
                <a:gd name="T44" fmla="*/ 147 w 420"/>
                <a:gd name="T45" fmla="*/ 8 h 497"/>
                <a:gd name="T46" fmla="*/ 189 w 420"/>
                <a:gd name="T47" fmla="*/ 0 h 497"/>
                <a:gd name="T48" fmla="*/ 210 w 420"/>
                <a:gd name="T49" fmla="*/ 0 h 497"/>
                <a:gd name="T50" fmla="*/ 253 w 420"/>
                <a:gd name="T51" fmla="*/ 2 h 497"/>
                <a:gd name="T52" fmla="*/ 291 w 420"/>
                <a:gd name="T53" fmla="*/ 15 h 497"/>
                <a:gd name="T54" fmla="*/ 328 w 420"/>
                <a:gd name="T55" fmla="*/ 34 h 497"/>
                <a:gd name="T56" fmla="*/ 358 w 420"/>
                <a:gd name="T57" fmla="*/ 58 h 497"/>
                <a:gd name="T58" fmla="*/ 383 w 420"/>
                <a:gd name="T59" fmla="*/ 86 h 497"/>
                <a:gd name="T60" fmla="*/ 403 w 420"/>
                <a:gd name="T61" fmla="*/ 120 h 497"/>
                <a:gd name="T62" fmla="*/ 416 w 420"/>
                <a:gd name="T63" fmla="*/ 159 h 497"/>
                <a:gd name="T64" fmla="*/ 420 w 420"/>
                <a:gd name="T65" fmla="*/ 199 h 497"/>
                <a:gd name="T66" fmla="*/ 419 w 420"/>
                <a:gd name="T67" fmla="*/ 226 h 497"/>
                <a:gd name="T68" fmla="*/ 409 w 420"/>
                <a:gd name="T69" fmla="*/ 272 h 497"/>
                <a:gd name="T70" fmla="*/ 393 w 420"/>
                <a:gd name="T71" fmla="*/ 311 h 497"/>
                <a:gd name="T72" fmla="*/ 362 w 420"/>
                <a:gd name="T73" fmla="*/ 36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497">
                  <a:moveTo>
                    <a:pt x="362" y="361"/>
                  </a:moveTo>
                  <a:lnTo>
                    <a:pt x="362" y="361"/>
                  </a:lnTo>
                  <a:lnTo>
                    <a:pt x="344" y="388"/>
                  </a:lnTo>
                  <a:lnTo>
                    <a:pt x="335" y="402"/>
                  </a:lnTo>
                  <a:lnTo>
                    <a:pt x="328" y="416"/>
                  </a:lnTo>
                  <a:lnTo>
                    <a:pt x="322" y="430"/>
                  </a:lnTo>
                  <a:lnTo>
                    <a:pt x="317" y="447"/>
                  </a:lnTo>
                  <a:lnTo>
                    <a:pt x="312" y="463"/>
                  </a:lnTo>
                  <a:lnTo>
                    <a:pt x="311" y="481"/>
                  </a:lnTo>
                  <a:lnTo>
                    <a:pt x="311" y="481"/>
                  </a:lnTo>
                  <a:lnTo>
                    <a:pt x="309" y="490"/>
                  </a:lnTo>
                  <a:lnTo>
                    <a:pt x="305" y="497"/>
                  </a:lnTo>
                  <a:lnTo>
                    <a:pt x="115" y="497"/>
                  </a:lnTo>
                  <a:lnTo>
                    <a:pt x="115" y="497"/>
                  </a:lnTo>
                  <a:lnTo>
                    <a:pt x="111" y="490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08" y="463"/>
                  </a:lnTo>
                  <a:lnTo>
                    <a:pt x="103" y="447"/>
                  </a:lnTo>
                  <a:lnTo>
                    <a:pt x="99" y="430"/>
                  </a:lnTo>
                  <a:lnTo>
                    <a:pt x="92" y="416"/>
                  </a:lnTo>
                  <a:lnTo>
                    <a:pt x="85" y="402"/>
                  </a:lnTo>
                  <a:lnTo>
                    <a:pt x="76" y="388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37" y="328"/>
                  </a:lnTo>
                  <a:lnTo>
                    <a:pt x="28" y="311"/>
                  </a:lnTo>
                  <a:lnTo>
                    <a:pt x="18" y="292"/>
                  </a:lnTo>
                  <a:lnTo>
                    <a:pt x="11" y="272"/>
                  </a:lnTo>
                  <a:lnTo>
                    <a:pt x="5" y="250"/>
                  </a:lnTo>
                  <a:lnTo>
                    <a:pt x="1" y="226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10" y="139"/>
                  </a:lnTo>
                  <a:lnTo>
                    <a:pt x="17" y="120"/>
                  </a:lnTo>
                  <a:lnTo>
                    <a:pt x="25" y="103"/>
                  </a:lnTo>
                  <a:lnTo>
                    <a:pt x="37" y="86"/>
                  </a:lnTo>
                  <a:lnTo>
                    <a:pt x="48" y="72"/>
                  </a:lnTo>
                  <a:lnTo>
                    <a:pt x="62" y="58"/>
                  </a:lnTo>
                  <a:lnTo>
                    <a:pt x="76" y="45"/>
                  </a:lnTo>
                  <a:lnTo>
                    <a:pt x="92" y="34"/>
                  </a:lnTo>
                  <a:lnTo>
                    <a:pt x="111" y="24"/>
                  </a:lnTo>
                  <a:lnTo>
                    <a:pt x="129" y="15"/>
                  </a:lnTo>
                  <a:lnTo>
                    <a:pt x="147" y="8"/>
                  </a:lnTo>
                  <a:lnTo>
                    <a:pt x="167" y="2"/>
                  </a:lnTo>
                  <a:lnTo>
                    <a:pt x="18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31" y="0"/>
                  </a:lnTo>
                  <a:lnTo>
                    <a:pt x="253" y="2"/>
                  </a:lnTo>
                  <a:lnTo>
                    <a:pt x="273" y="8"/>
                  </a:lnTo>
                  <a:lnTo>
                    <a:pt x="291" y="15"/>
                  </a:lnTo>
                  <a:lnTo>
                    <a:pt x="309" y="24"/>
                  </a:lnTo>
                  <a:lnTo>
                    <a:pt x="328" y="34"/>
                  </a:lnTo>
                  <a:lnTo>
                    <a:pt x="344" y="45"/>
                  </a:lnTo>
                  <a:lnTo>
                    <a:pt x="358" y="58"/>
                  </a:lnTo>
                  <a:lnTo>
                    <a:pt x="372" y="72"/>
                  </a:lnTo>
                  <a:lnTo>
                    <a:pt x="383" y="86"/>
                  </a:lnTo>
                  <a:lnTo>
                    <a:pt x="395" y="103"/>
                  </a:lnTo>
                  <a:lnTo>
                    <a:pt x="403" y="120"/>
                  </a:lnTo>
                  <a:lnTo>
                    <a:pt x="410" y="139"/>
                  </a:lnTo>
                  <a:lnTo>
                    <a:pt x="416" y="159"/>
                  </a:lnTo>
                  <a:lnTo>
                    <a:pt x="419" y="179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19" y="226"/>
                  </a:lnTo>
                  <a:lnTo>
                    <a:pt x="415" y="250"/>
                  </a:lnTo>
                  <a:lnTo>
                    <a:pt x="409" y="272"/>
                  </a:lnTo>
                  <a:lnTo>
                    <a:pt x="402" y="292"/>
                  </a:lnTo>
                  <a:lnTo>
                    <a:pt x="393" y="311"/>
                  </a:lnTo>
                  <a:lnTo>
                    <a:pt x="383" y="328"/>
                  </a:lnTo>
                  <a:lnTo>
                    <a:pt x="362" y="361"/>
                  </a:lnTo>
                  <a:lnTo>
                    <a:pt x="362" y="361"/>
                  </a:lnTo>
                  <a:close/>
                </a:path>
              </a:pathLst>
            </a:custGeom>
            <a:solidFill>
              <a:srgbClr val="F3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442"/>
            <p:cNvSpPr>
              <a:spLocks noEditPoints="1"/>
            </p:cNvSpPr>
            <p:nvPr/>
          </p:nvSpPr>
          <p:spPr bwMode="auto">
            <a:xfrm>
              <a:off x="5053013" y="2152650"/>
              <a:ext cx="358775" cy="503238"/>
            </a:xfrm>
            <a:custGeom>
              <a:avLst/>
              <a:gdLst>
                <a:gd name="T0" fmla="*/ 84 w 226"/>
                <a:gd name="T1" fmla="*/ 236 h 317"/>
                <a:gd name="T2" fmla="*/ 84 w 226"/>
                <a:gd name="T3" fmla="*/ 221 h 317"/>
                <a:gd name="T4" fmla="*/ 84 w 226"/>
                <a:gd name="T5" fmla="*/ 209 h 317"/>
                <a:gd name="T6" fmla="*/ 90 w 226"/>
                <a:gd name="T7" fmla="*/ 187 h 317"/>
                <a:gd name="T8" fmla="*/ 93 w 226"/>
                <a:gd name="T9" fmla="*/ 177 h 317"/>
                <a:gd name="T10" fmla="*/ 107 w 226"/>
                <a:gd name="T11" fmla="*/ 159 h 317"/>
                <a:gd name="T12" fmla="*/ 128 w 226"/>
                <a:gd name="T13" fmla="*/ 139 h 317"/>
                <a:gd name="T14" fmla="*/ 150 w 226"/>
                <a:gd name="T15" fmla="*/ 122 h 317"/>
                <a:gd name="T16" fmla="*/ 160 w 226"/>
                <a:gd name="T17" fmla="*/ 111 h 317"/>
                <a:gd name="T18" fmla="*/ 165 w 226"/>
                <a:gd name="T19" fmla="*/ 101 h 317"/>
                <a:gd name="T20" fmla="*/ 168 w 226"/>
                <a:gd name="T21" fmla="*/ 88 h 317"/>
                <a:gd name="T22" fmla="*/ 167 w 226"/>
                <a:gd name="T23" fmla="*/ 79 h 317"/>
                <a:gd name="T24" fmla="*/ 160 w 226"/>
                <a:gd name="T25" fmla="*/ 65 h 317"/>
                <a:gd name="T26" fmla="*/ 154 w 226"/>
                <a:gd name="T27" fmla="*/ 58 h 317"/>
                <a:gd name="T28" fmla="*/ 137 w 226"/>
                <a:gd name="T29" fmla="*/ 49 h 317"/>
                <a:gd name="T30" fmla="*/ 116 w 226"/>
                <a:gd name="T31" fmla="*/ 45 h 317"/>
                <a:gd name="T32" fmla="*/ 104 w 226"/>
                <a:gd name="T33" fmla="*/ 47 h 317"/>
                <a:gd name="T34" fmla="*/ 86 w 226"/>
                <a:gd name="T35" fmla="*/ 54 h 317"/>
                <a:gd name="T36" fmla="*/ 77 w 226"/>
                <a:gd name="T37" fmla="*/ 59 h 317"/>
                <a:gd name="T38" fmla="*/ 64 w 226"/>
                <a:gd name="T39" fmla="*/ 75 h 317"/>
                <a:gd name="T40" fmla="*/ 56 w 226"/>
                <a:gd name="T41" fmla="*/ 99 h 317"/>
                <a:gd name="T42" fmla="*/ 0 w 226"/>
                <a:gd name="T43" fmla="*/ 92 h 317"/>
                <a:gd name="T44" fmla="*/ 3 w 226"/>
                <a:gd name="T45" fmla="*/ 74 h 317"/>
                <a:gd name="T46" fmla="*/ 10 w 226"/>
                <a:gd name="T47" fmla="*/ 57 h 317"/>
                <a:gd name="T48" fmla="*/ 20 w 226"/>
                <a:gd name="T49" fmla="*/ 41 h 317"/>
                <a:gd name="T50" fmla="*/ 33 w 226"/>
                <a:gd name="T51" fmla="*/ 27 h 317"/>
                <a:gd name="T52" fmla="*/ 42 w 226"/>
                <a:gd name="T53" fmla="*/ 20 h 317"/>
                <a:gd name="T54" fmla="*/ 59 w 226"/>
                <a:gd name="T55" fmla="*/ 10 h 317"/>
                <a:gd name="T56" fmla="*/ 79 w 226"/>
                <a:gd name="T57" fmla="*/ 4 h 317"/>
                <a:gd name="T58" fmla="*/ 101 w 226"/>
                <a:gd name="T59" fmla="*/ 0 h 317"/>
                <a:gd name="T60" fmla="*/ 113 w 226"/>
                <a:gd name="T61" fmla="*/ 0 h 317"/>
                <a:gd name="T62" fmla="*/ 138 w 226"/>
                <a:gd name="T63" fmla="*/ 1 h 317"/>
                <a:gd name="T64" fmla="*/ 160 w 226"/>
                <a:gd name="T65" fmla="*/ 7 h 317"/>
                <a:gd name="T66" fmla="*/ 180 w 226"/>
                <a:gd name="T67" fmla="*/ 15 h 317"/>
                <a:gd name="T68" fmla="*/ 197 w 226"/>
                <a:gd name="T69" fmla="*/ 27 h 317"/>
                <a:gd name="T70" fmla="*/ 204 w 226"/>
                <a:gd name="T71" fmla="*/ 34 h 317"/>
                <a:gd name="T72" fmla="*/ 215 w 226"/>
                <a:gd name="T73" fmla="*/ 48 h 317"/>
                <a:gd name="T74" fmla="*/ 222 w 226"/>
                <a:gd name="T75" fmla="*/ 64 h 317"/>
                <a:gd name="T76" fmla="*/ 226 w 226"/>
                <a:gd name="T77" fmla="*/ 81 h 317"/>
                <a:gd name="T78" fmla="*/ 226 w 226"/>
                <a:gd name="T79" fmla="*/ 89 h 317"/>
                <a:gd name="T80" fmla="*/ 224 w 226"/>
                <a:gd name="T81" fmla="*/ 109 h 317"/>
                <a:gd name="T82" fmla="*/ 215 w 226"/>
                <a:gd name="T83" fmla="*/ 128 h 317"/>
                <a:gd name="T84" fmla="*/ 208 w 226"/>
                <a:gd name="T85" fmla="*/ 138 h 317"/>
                <a:gd name="T86" fmla="*/ 184 w 226"/>
                <a:gd name="T87" fmla="*/ 162 h 317"/>
                <a:gd name="T88" fmla="*/ 167 w 226"/>
                <a:gd name="T89" fmla="*/ 176 h 317"/>
                <a:gd name="T90" fmla="*/ 147 w 226"/>
                <a:gd name="T91" fmla="*/ 196 h 317"/>
                <a:gd name="T92" fmla="*/ 144 w 226"/>
                <a:gd name="T93" fmla="*/ 201 h 317"/>
                <a:gd name="T94" fmla="*/ 140 w 226"/>
                <a:gd name="T95" fmla="*/ 214 h 317"/>
                <a:gd name="T96" fmla="*/ 140 w 226"/>
                <a:gd name="T97" fmla="*/ 236 h 317"/>
                <a:gd name="T98" fmla="*/ 84 w 226"/>
                <a:gd name="T99" fmla="*/ 257 h 317"/>
                <a:gd name="T100" fmla="*/ 140 w 226"/>
                <a:gd name="T101" fmla="*/ 317 h 317"/>
                <a:gd name="T102" fmla="*/ 84 w 226"/>
                <a:gd name="T10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317">
                  <a:moveTo>
                    <a:pt x="140" y="236"/>
                  </a:moveTo>
                  <a:lnTo>
                    <a:pt x="84" y="236"/>
                  </a:lnTo>
                  <a:lnTo>
                    <a:pt x="84" y="236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09"/>
                  </a:lnTo>
                  <a:lnTo>
                    <a:pt x="87" y="197"/>
                  </a:lnTo>
                  <a:lnTo>
                    <a:pt x="90" y="18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9" y="169"/>
                  </a:lnTo>
                  <a:lnTo>
                    <a:pt x="107" y="159"/>
                  </a:lnTo>
                  <a:lnTo>
                    <a:pt x="116" y="150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50" y="12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4" y="106"/>
                  </a:lnTo>
                  <a:lnTo>
                    <a:pt x="165" y="101"/>
                  </a:lnTo>
                  <a:lnTo>
                    <a:pt x="167" y="93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7" y="79"/>
                  </a:lnTo>
                  <a:lnTo>
                    <a:pt x="164" y="72"/>
                  </a:lnTo>
                  <a:lnTo>
                    <a:pt x="160" y="65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45" y="52"/>
                  </a:lnTo>
                  <a:lnTo>
                    <a:pt x="137" y="49"/>
                  </a:lnTo>
                  <a:lnTo>
                    <a:pt x="127" y="47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04" y="47"/>
                  </a:lnTo>
                  <a:lnTo>
                    <a:pt x="94" y="49"/>
                  </a:lnTo>
                  <a:lnTo>
                    <a:pt x="86" y="54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0" y="66"/>
                  </a:lnTo>
                  <a:lnTo>
                    <a:pt x="64" y="75"/>
                  </a:lnTo>
                  <a:lnTo>
                    <a:pt x="60" y="86"/>
                  </a:lnTo>
                  <a:lnTo>
                    <a:pt x="56" y="9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0" y="57"/>
                  </a:lnTo>
                  <a:lnTo>
                    <a:pt x="15" y="48"/>
                  </a:lnTo>
                  <a:lnTo>
                    <a:pt x="20" y="41"/>
                  </a:lnTo>
                  <a:lnTo>
                    <a:pt x="26" y="34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42" y="20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69" y="7"/>
                  </a:lnTo>
                  <a:lnTo>
                    <a:pt x="79" y="4"/>
                  </a:lnTo>
                  <a:lnTo>
                    <a:pt x="90" y="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50" y="4"/>
                  </a:lnTo>
                  <a:lnTo>
                    <a:pt x="160" y="7"/>
                  </a:lnTo>
                  <a:lnTo>
                    <a:pt x="170" y="10"/>
                  </a:lnTo>
                  <a:lnTo>
                    <a:pt x="180" y="15"/>
                  </a:lnTo>
                  <a:lnTo>
                    <a:pt x="188" y="21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204" y="34"/>
                  </a:lnTo>
                  <a:lnTo>
                    <a:pt x="209" y="41"/>
                  </a:lnTo>
                  <a:lnTo>
                    <a:pt x="215" y="48"/>
                  </a:lnTo>
                  <a:lnTo>
                    <a:pt x="219" y="57"/>
                  </a:lnTo>
                  <a:lnTo>
                    <a:pt x="222" y="64"/>
                  </a:lnTo>
                  <a:lnTo>
                    <a:pt x="225" y="72"/>
                  </a:lnTo>
                  <a:lnTo>
                    <a:pt x="226" y="81"/>
                  </a:lnTo>
                  <a:lnTo>
                    <a:pt x="226" y="89"/>
                  </a:lnTo>
                  <a:lnTo>
                    <a:pt x="226" y="89"/>
                  </a:lnTo>
                  <a:lnTo>
                    <a:pt x="226" y="99"/>
                  </a:lnTo>
                  <a:lnTo>
                    <a:pt x="224" y="109"/>
                  </a:lnTo>
                  <a:lnTo>
                    <a:pt x="221" y="119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08" y="138"/>
                  </a:lnTo>
                  <a:lnTo>
                    <a:pt x="198" y="149"/>
                  </a:lnTo>
                  <a:lnTo>
                    <a:pt x="184" y="162"/>
                  </a:lnTo>
                  <a:lnTo>
                    <a:pt x="167" y="176"/>
                  </a:lnTo>
                  <a:lnTo>
                    <a:pt x="167" y="176"/>
                  </a:lnTo>
                  <a:lnTo>
                    <a:pt x="151" y="190"/>
                  </a:lnTo>
                  <a:lnTo>
                    <a:pt x="147" y="196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1" y="207"/>
                  </a:lnTo>
                  <a:lnTo>
                    <a:pt x="140" y="214"/>
                  </a:lnTo>
                  <a:lnTo>
                    <a:pt x="140" y="236"/>
                  </a:lnTo>
                  <a:lnTo>
                    <a:pt x="140" y="236"/>
                  </a:lnTo>
                  <a:close/>
                  <a:moveTo>
                    <a:pt x="84" y="317"/>
                  </a:moveTo>
                  <a:lnTo>
                    <a:pt x="84" y="257"/>
                  </a:lnTo>
                  <a:lnTo>
                    <a:pt x="140" y="257"/>
                  </a:lnTo>
                  <a:lnTo>
                    <a:pt x="140" y="317"/>
                  </a:lnTo>
                  <a:lnTo>
                    <a:pt x="84" y="317"/>
                  </a:lnTo>
                  <a:lnTo>
                    <a:pt x="84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4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406" y="2071678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các hình: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352" y="1324295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4929198"/>
            <a:ext cx="2149292" cy="157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4929198"/>
            <a:ext cx="2071702" cy="157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4857760"/>
            <a:ext cx="2071702" cy="164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3071810"/>
            <a:ext cx="2083587" cy="164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3071810"/>
            <a:ext cx="2090285" cy="1571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21938" y="2477882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4760" y="3951054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23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4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5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6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7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8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9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30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33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4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5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6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7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8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9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40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41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42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43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44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5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6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7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8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9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50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52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53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54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5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6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8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9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0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1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2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3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5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6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7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8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9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1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2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3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4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5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6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7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8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9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80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81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82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3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4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5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6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7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8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9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90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91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92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3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4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5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6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7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8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9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0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1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2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3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4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5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6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9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10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11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12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3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4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5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6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7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8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9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20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21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22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3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4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5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6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7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8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9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30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31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32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3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4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5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6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7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8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9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40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41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42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3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4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5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6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7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8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9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50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51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52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3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4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5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6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7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8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9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60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61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62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3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4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5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6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7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8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9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70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71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72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3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4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5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6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7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8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9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80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81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82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3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4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5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6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7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8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9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90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91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2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3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4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5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6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6" y="3071810"/>
            <a:ext cx="2071702" cy="15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3792" y="492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525" y="634917"/>
            <a:ext cx="5673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561" y="1268760"/>
            <a:ext cx="12068794" cy="1337663"/>
          </a:xfrm>
        </p:spPr>
        <p:txBody>
          <a:bodyPr/>
          <a:lstStyle/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5687" y="3068960"/>
            <a:ext cx="12068794" cy="144015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19h, tin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covid_19,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camera….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17" y="1700808"/>
            <a:ext cx="119724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anose="05000000000000000000" pitchFamily="2" charset="2"/>
              <a:buChar char="Ø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): Camera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(Scan),…</a:t>
            </a:r>
          </a:p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Covid_19,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online,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video,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0889" y="980728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38522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522" y="2069700"/>
            <a:ext cx="74295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5298" y="990275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alt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26" y="2857496"/>
            <a:ext cx="388972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7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8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9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0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2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4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5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6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7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8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0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2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3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5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6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8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9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2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3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4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5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6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7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8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9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0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1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2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3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5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6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7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8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9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0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1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2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3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4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5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6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7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8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9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0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2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3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4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5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6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7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8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9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0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1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2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3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4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5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6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7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8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9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0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1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2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3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4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5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6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7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8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9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0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1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2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3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4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5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6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7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9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0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1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2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3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4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5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6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7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8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9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0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1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2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3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4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5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6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7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8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9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0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1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2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3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4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5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6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7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8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9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0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1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2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3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4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5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6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7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8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9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0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1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2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3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4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5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6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7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8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9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0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1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2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3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4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5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6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7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8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9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0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1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2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3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4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5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6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7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8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9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0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1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2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3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4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5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6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7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8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9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8810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216024"/>
            <a:ext cx="9217024" cy="764704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16" y="967959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28" y="2348880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71" y="5085184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376" y="1556792"/>
            <a:ext cx="9433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528845"/>
            <a:ext cx="9865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0" y="5920824"/>
            <a:ext cx="11965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-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0" y="2780928"/>
            <a:ext cx="12192000" cy="2386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tabLst>
                <a:tab pos="51435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Web,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(LAN),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(Internet).</a:t>
            </a:r>
          </a:p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nay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011" y="1278957"/>
            <a:ext cx="11881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Internet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Internet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hữu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342" y="3341060"/>
            <a:ext cx="120006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Internet: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nhiếu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…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1344" y="764704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altLang="en-US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116632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</a:t>
            </a:r>
            <a:r>
              <a:rPr lang="vi-VN" sz="2800" b="1" kern="1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5485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333" y="3062967"/>
            <a:ext cx="2835296" cy="3735564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57016" y="852865"/>
              <a:ext cx="897956" cy="141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1. RÁC HỮU CƠ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94800" y="3038393"/>
            <a:ext cx="2835296" cy="3735564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223491" y="647229"/>
              <a:ext cx="860297" cy="1607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2.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RÁC TÁI CHẾ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7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63015" y="5469218"/>
            <a:ext cx="1699416" cy="9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86" y="5241616"/>
            <a:ext cx="1669613" cy="138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505201" y="1196752"/>
            <a:ext cx="8469238" cy="198367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PHÂN LOẠI </a:t>
            </a:r>
            <a:r>
              <a:rPr lang="en-US" sz="5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9" y="439266"/>
            <a:ext cx="3088592" cy="303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856" y="3477241"/>
            <a:ext cx="1703961" cy="18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60905" y="31523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vi-VN" sz="3600" b="1" kern="1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55655" y="1577843"/>
            <a:ext cx="2946400" cy="3881945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9874" y="1608012"/>
            <a:ext cx="2946400" cy="3881945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225" y="3912283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192435" y="5959011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54539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6488" y="511806"/>
            <a:ext cx="11987969" cy="6896992"/>
            <a:chOff x="25400" y="-286818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09" y="-286818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4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1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2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21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5" action="ppaction://hlinksldjump"/>
          </p:cNvPr>
          <p:cNvSpPr/>
          <p:nvPr/>
        </p:nvSpPr>
        <p:spPr>
          <a:xfrm>
            <a:off x="10875815" y="6165304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37517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vi-VN" sz="3600" b="1" kern="1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2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40416 L -0.20872 -0.43564 L -0.19466 -0.45671 L -0.15195 -0.46712 C -0.09219 -0.45393 -0.11588 -0.44907 -0.08906 -0.425 C -0.07331 -0.39884 -0.06719 -0.34421 -0.06237 -0.31666 C -0.05599 -0.28981 -0.05859 -0.32685 -0.0513 -0.26134 L -0.0181 0.07663 " pathEditMode="relative" rAng="0" ptsTypes="AAAAAAAA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0.04922 -0.44166 C 0.05196 -0.47569 0.06172 -0.54352 0.07214 -0.58402 C 0.08529 -0.62222 0.09922 -0.6669 0.10964 -0.68402 L 0.13047 -0.71157 L 0.15052 -0.71342 L 0.19375 -0.67106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3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0.08611 L 0.06184 -0.05833 L 0.09388 -0.15162 C 0.10794 -0.15995 0.17708 -0.50532 0.19934 -0.54491 C 0.22851 -0.58935 0.28541 -0.68032 0.29948 -0.67199 L 0.39948 -0.68426 L 0.49948 -0.63495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6" y="-890074"/>
            <a:ext cx="11529484" cy="39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9616" y="1657804"/>
            <a:ext cx="851326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0400" y="5430736"/>
            <a:ext cx="1270877" cy="14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127453" y="3962400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7453" y="5334000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1" y="2971800"/>
            <a:ext cx="982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CÂU 1</a:t>
            </a:r>
            <a:endParaRPr lang="en-US" altLang="en-US" sz="37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-1179512"/>
            <a:ext cx="11379200" cy="4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1703388"/>
            <a:ext cx="826135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11031683" y="5967362"/>
            <a:ext cx="1204783" cy="5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95400" y="5523405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3417948"/>
            <a:ext cx="101254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CÂU 2</a:t>
            </a:r>
            <a:endParaRPr lang="en-US" altLang="en-US" sz="37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" y="-1361301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25724" y="1816426"/>
            <a:ext cx="4326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420" y="5677930"/>
            <a:ext cx="8846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144725" y="5955453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279" y="3556448"/>
            <a:ext cx="96872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CÂU 3</a:t>
            </a:r>
            <a:endParaRPr lang="en-US" altLang="en-US" sz="3733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9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86409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965784"/>
            <a:ext cx="11460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69251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74" y="4437112"/>
            <a:ext cx="11931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Internet: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online),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8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540">
            <a:off x="3169828" y="1720407"/>
            <a:ext cx="1392602" cy="6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7239">
            <a:off x="690462" y="3556086"/>
            <a:ext cx="3310601" cy="23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785794"/>
            <a:ext cx="2357454" cy="18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28">
            <a:off x="9073222" y="2863016"/>
            <a:ext cx="2286016" cy="14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33">
            <a:off x="8502805" y="5264723"/>
            <a:ext cx="209635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4" y="2428868"/>
            <a:ext cx="1143008" cy="7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53">
            <a:off x="854377" y="314344"/>
            <a:ext cx="2680147" cy="23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80">
            <a:off x="4259634" y="2522436"/>
            <a:ext cx="1878581" cy="6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738">
            <a:off x="8325403" y="1652222"/>
            <a:ext cx="1285884" cy="8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54" y="2643182"/>
            <a:ext cx="65910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90">
            <a:off x="7166342" y="4343643"/>
            <a:ext cx="1622530" cy="100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38810" y="2857496"/>
            <a:ext cx="178595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MẠNG</a:t>
            </a:r>
          </a:p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 MÁY TÍNH (MT)</a:t>
            </a:r>
            <a:endParaRPr lang="vi-VN" sz="2000" b="1" dirty="0">
              <a:solidFill>
                <a:srgbClr val="3333FF"/>
              </a:solidFill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881422" y="285728"/>
            <a:ext cx="4714908" cy="500066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13500000">
              <a:srgbClr val="4D4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BÀI HỌC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2810">
            <a:off x="2759534" y="2249274"/>
            <a:ext cx="1265065" cy="9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680" y="260648"/>
            <a:ext cx="496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1196752"/>
            <a:ext cx="1052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Truy cập đường dẫn làm bài tập trắc nghiệm hệ thống kiến thức trong nhóm zalo.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Đọc lại bài và </a:t>
            </a:r>
            <a:r>
              <a:rPr lang="nb-NO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phần câu hỏi tự kiểm tra, trang 23 SGK </a:t>
            </a:r>
            <a:endParaRPr lang="nb-NO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Chuẩn bị bài kế tiếp  Chủ đề B – Bài 2: «</a:t>
            </a:r>
            <a:r>
              <a:rPr lang="nb-NO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thành phần của mạng máy tính</a:t>
            </a:r>
            <a:r>
              <a:rPr lang="nb-NO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nb-NO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 24 </a:t>
            </a:r>
            <a:r>
              <a:rPr lang="nb-NO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C8756FD-2D2A-423D-AD8F-39CE3C5C674F}"/>
              </a:ext>
            </a:extLst>
          </p:cNvPr>
          <p:cNvSpPr/>
          <p:nvPr/>
        </p:nvSpPr>
        <p:spPr>
          <a:xfrm>
            <a:off x="487472" y="836712"/>
            <a:ext cx="110014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48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BÀI HỌC ĐẾN ĐÂY LÀ KẾT THÚC</a:t>
            </a:r>
          </a:p>
          <a:p>
            <a:pPr algn="ctr">
              <a:defRPr/>
            </a:pPr>
            <a:r>
              <a:rPr lang="en-US" altLang="vi-VN" sz="48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CHÚC QUÝ THẦY CÔ SỨC KHỎE, CÁC EM  HỌC TỐT</a:t>
            </a:r>
            <a:r>
              <a:rPr lang="en-US" altLang="vi-VN" sz="4800" b="1" dirty="0" smtClean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  <a:endParaRPr lang="en-US" altLang="vi-VN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5480" y="260648"/>
            <a:ext cx="9217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CẤU TRÚC BÀI HỌC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2999656" y="468405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839AE15-9027-4325-B643-7ADA105C8F18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8801653"/>
              </p:ext>
            </p:extLst>
          </p:nvPr>
        </p:nvGraphicFramePr>
        <p:xfrm>
          <a:off x="0" y="1214422"/>
          <a:ext cx="8128000" cy="590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/>
          <p:cNvSpPr/>
          <p:nvPr/>
        </p:nvSpPr>
        <p:spPr>
          <a:xfrm>
            <a:off x="595274" y="2928934"/>
            <a:ext cx="983432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3836" y="4214818"/>
            <a:ext cx="106112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522" y="5500702"/>
            <a:ext cx="1000132" cy="1000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0550" y="1583644"/>
            <a:ext cx="96479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8" grpId="0" animBg="1"/>
      <p:bldP spid="19" grpId="0" animBg="1"/>
      <p:bldP spid="2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03464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378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2" y="1340768"/>
            <a:ext cx="7452568" cy="5494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5"/>
          <p:cNvSpPr/>
          <p:nvPr/>
        </p:nvSpPr>
        <p:spPr>
          <a:xfrm>
            <a:off x="0" y="1268760"/>
            <a:ext cx="4655840" cy="5176087"/>
          </a:xfrm>
          <a:prstGeom prst="rect">
            <a:avLst/>
          </a:prstGeom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 CHƠI VẬN ĐỘNG</a:t>
            </a:r>
            <a:endParaRPr lang="en-US" altLang="zh-CN" sz="32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altLang="zh-CN" sz="6000" b="1" dirty="0">
                <a:solidFill>
                  <a:srgbClr val="F3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</a:t>
            </a:r>
            <a:r>
              <a:rPr lang="en-US" altLang="zh-CN" sz="6000" b="1" dirty="0" smtClean="0">
                <a:solidFill>
                  <a:srgbClr val="F3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GHÉP ĐỂ </a:t>
            </a:r>
          </a:p>
          <a:p>
            <a:pPr algn="ctr"/>
            <a:r>
              <a:rPr lang="en-US" altLang="zh-CN" sz="6000" b="1" dirty="0" smtClean="0">
                <a:solidFill>
                  <a:srgbClr val="F3F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TIÊU DIỆT VIRUS CORONA</a:t>
            </a:r>
            <a:endParaRPr lang="zh-CN" altLang="en-US" sz="6000" b="1" dirty="0">
              <a:solidFill>
                <a:srgbClr val="F3F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268760"/>
            <a:ext cx="7036522" cy="551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20" y="1261253"/>
            <a:ext cx="3532193" cy="18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13" y="1256618"/>
            <a:ext cx="3532193" cy="18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0" y="3068960"/>
            <a:ext cx="3563378" cy="18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53" y="3068960"/>
            <a:ext cx="3532193" cy="18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33" y="4869160"/>
            <a:ext cx="3537156" cy="21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62" y="4865805"/>
            <a:ext cx="3563379" cy="21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381" y="221314"/>
            <a:ext cx="9039183" cy="630314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 DIỆT VIRUS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CORONA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438829" y="4023215"/>
            <a:ext cx="2711624" cy="1820560"/>
          </a:xfrm>
          <a:prstGeom prst="rect">
            <a:avLst/>
          </a:prstGeom>
        </p:spPr>
      </p:pic>
      <p:pic>
        <p:nvPicPr>
          <p:cNvPr id="18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3866625" y="622696"/>
            <a:ext cx="364909" cy="363445"/>
          </a:xfrm>
          <a:prstGeom prst="rect">
            <a:avLst/>
          </a:prstGeom>
        </p:spPr>
      </p:pic>
      <p:pic>
        <p:nvPicPr>
          <p:cNvPr id="1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4088109" y="2196556"/>
            <a:ext cx="364909" cy="363445"/>
          </a:xfrm>
          <a:prstGeom prst="rect">
            <a:avLst/>
          </a:prstGeom>
        </p:spPr>
      </p:pic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3977745" y="3683417"/>
            <a:ext cx="364909" cy="363445"/>
          </a:xfrm>
          <a:prstGeom prst="rect">
            <a:avLst/>
          </a:prstGeom>
        </p:spPr>
      </p:pic>
      <p:pic>
        <p:nvPicPr>
          <p:cNvPr id="2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3964658" y="5214402"/>
            <a:ext cx="364909" cy="363445"/>
          </a:xfrm>
          <a:prstGeom prst="rect">
            <a:avLst/>
          </a:prstGeom>
        </p:spPr>
      </p:pic>
      <p:pic>
        <p:nvPicPr>
          <p:cNvPr id="2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3993099" y="6882998"/>
            <a:ext cx="364909" cy="363445"/>
          </a:xfrm>
          <a:prstGeom prst="rect">
            <a:avLst/>
          </a:prstGeom>
        </p:spPr>
      </p:pic>
      <p:pic>
        <p:nvPicPr>
          <p:cNvPr id="2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3793891" y="7547985"/>
            <a:ext cx="364909" cy="363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53"/>
            <a:ext cx="2419534" cy="1879668"/>
          </a:xfrm>
          <a:prstGeom prst="rect">
            <a:avLst/>
          </a:prstGeom>
        </p:spPr>
      </p:pic>
      <p:sp>
        <p:nvSpPr>
          <p:cNvPr id="25" name="Right Arrow 24">
            <a:hlinkClick r:id="rId21" action="ppaction://hlinksldjump"/>
          </p:cNvPr>
          <p:cNvSpPr/>
          <p:nvPr/>
        </p:nvSpPr>
        <p:spPr>
          <a:xfrm>
            <a:off x="9438830" y="5945227"/>
            <a:ext cx="2249600" cy="86528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0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4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4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4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 âm thanh phát ra từ máy tính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7086600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0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9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7639" y="2942802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3" name="文本框 4102"/>
          <p:cNvSpPr txBox="1"/>
          <p:nvPr/>
        </p:nvSpPr>
        <p:spPr>
          <a:xfrm>
            <a:off x="4312380" y="2163660"/>
            <a:ext cx="582473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文本框 4102"/>
          <p:cNvSpPr txBox="1"/>
          <p:nvPr/>
        </p:nvSpPr>
        <p:spPr>
          <a:xfrm>
            <a:off x="3733800" y="2917776"/>
            <a:ext cx="6781800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hiệu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0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1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597639" y="1989006"/>
            <a:ext cx="5824738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sử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dụng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mã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hóa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để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291777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ảnh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4538265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7086600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văn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ảnh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0" grpId="0"/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33449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4159980" y="2011260"/>
            <a:ext cx="582473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Mọi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291777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phải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Toàn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5069" y="3988437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6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1" grpId="0"/>
      <p:bldP spid="1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733800" y="2011260"/>
            <a:ext cx="6250918" cy="1359657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dùng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“0”, “1”, “2”, “3”, “4”, “5”, “6”, “7”, “8”, “9”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ta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324380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Hệ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hị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phân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431446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86429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Đơn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vị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3741689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75503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Hệ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Thập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phân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0" grpId="0"/>
      <p:bldP spid="11" grpId="0"/>
      <p:bldP spid="12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7&quot;/&gt;&lt;property id=&quot;20307&quot; value=&quot;401&quot;/&gt;&lt;/object&gt;&lt;object type=&quot;3&quot; unique_id=&quot;10006&quot;&gt;&lt;property id=&quot;20148&quot; value=&quot;5&quot;/&gt;&lt;property id=&quot;20300&quot; value=&quot;Slide 8&quot;/&gt;&lt;property id=&quot;20307&quot; value=&quot;389&quot;/&gt;&lt;/object&gt;&lt;object type=&quot;3&quot; unique_id=&quot;10007&quot;&gt;&lt;property id=&quot;20148&quot; value=&quot;5&quot;/&gt;&lt;property id=&quot;20300&quot; value=&quot;Slide 9&quot;/&gt;&lt;property id=&quot;20307&quot; value=&quot;390&quot;/&gt;&lt;/object&gt;&lt;object type=&quot;3&quot; unique_id=&quot;10008&quot;&gt;&lt;property id=&quot;20148&quot; value=&quot;5&quot;/&gt;&lt;property id=&quot;20300&quot; value=&quot;Slide 10&quot;/&gt;&lt;property id=&quot;20307&quot; value=&quot;391&quot;/&gt;&lt;/object&gt;&lt;object type=&quot;3&quot; unique_id=&quot;10009&quot;&gt;&lt;property id=&quot;20148&quot; value=&quot;5&quot;/&gt;&lt;property id=&quot;20300&quot; value=&quot;Slide 11&quot;/&gt;&lt;property id=&quot;20307&quot; value=&quot;392&quot;/&gt;&lt;/object&gt;&lt;object type=&quot;3&quot; unique_id=&quot;10010&quot;&gt;&lt;property id=&quot;20148&quot; value=&quot;5&quot;/&gt;&lt;property id=&quot;20300&quot; value=&quot;Slide 12&quot;/&gt;&lt;property id=&quot;20307&quot; value=&quot;393&quot;/&gt;&lt;/object&gt;&lt;object type=&quot;3&quot; unique_id=&quot;10011&quot;&gt;&lt;property id=&quot;20148&quot; value=&quot;5&quot;/&gt;&lt;property id=&quot;20300&quot; value=&quot;Slide 13 - &amp;quot;&amp;amp;#x09;Quan sát các hình sau và cho biết các mạng lưới sau là mạng lưới gì?&amp;quot;&quot;/&gt;&lt;property id=&quot;20307&quot; value=&quot;394&quot;/&gt;&lt;/object&gt;&lt;object type=&quot;3&quot; unique_id=&quot;10012&quot;&gt;&lt;property id=&quot;20148&quot; value=&quot;5&quot;/&gt;&lt;property id=&quot;20300&quot; value=&quot;Slide 14 - &amp;quot;&amp;amp;#x09;Quan sát các hình sau và cho biết các mạng lưới sau là mạng lưới gì?&amp;quot;&quot;/&gt;&lt;property id=&quot;20307&quot; value=&quot;395&quot;/&gt;&lt;/object&gt;&lt;object type=&quot;3&quot; unique_id=&quot;10015&quot;&gt;&lt;property id=&quot;20148&quot; value=&quot;5&quot;/&gt;&lt;property id=&quot;20300&quot; value=&quot;Slide 15&quot;/&gt;&lt;property id=&quot;20307&quot; value=&quot;265&quot;/&gt;&lt;/object&gt;&lt;object type=&quot;3&quot; unique_id=&quot;10016&quot;&gt;&lt;property id=&quot;20148&quot; value=&quot;5&quot;/&gt;&lt;property id=&quot;20300&quot; value=&quot;Slide 18&quot;/&gt;&lt;property id=&quot;20307&quot; value=&quot;396&quot;/&gt;&lt;/object&gt;&lt;object type=&quot;3&quot; unique_id=&quot;10017&quot;&gt;&lt;property id=&quot;20148&quot; value=&quot;5&quot;/&gt;&lt;property id=&quot;20300&quot; value=&quot;Slide 19&quot;/&gt;&lt;property id=&quot;20307&quot; value=&quot;397&quot;/&gt;&lt;/object&gt;&lt;object type=&quot;3&quot; unique_id=&quot;10018&quot;&gt;&lt;property id=&quot;20148&quot; value=&quot;5&quot;/&gt;&lt;property id=&quot;20300&quot; value=&quot;Slide 21&quot;/&gt;&lt;property id=&quot;20307&quot; value=&quot;398&quot;/&gt;&lt;/object&gt;&lt;object type=&quot;3&quot; unique_id=&quot;10019&quot;&gt;&lt;property id=&quot;20148&quot; value=&quot;5&quot;/&gt;&lt;property id=&quot;20300&quot; value=&quot;Slide 22&quot;/&gt;&lt;property id=&quot;20307&quot; value=&quot;399&quot;/&gt;&lt;/object&gt;&lt;object type=&quot;3&quot; unique_id=&quot;10020&quot;&gt;&lt;property id=&quot;20148&quot; value=&quot;5&quot;/&gt;&lt;property id=&quot;20300&quot; value=&quot;Slide 23&quot;/&gt;&lt;property id=&quot;20307&quot; value=&quot;400&quot;/&gt;&lt;/object&gt;&lt;object type=&quot;3&quot; unique_id=&quot;10022&quot;&gt;&lt;property id=&quot;20148&quot; value=&quot;5&quot;/&gt;&lt;property id=&quot;20300&quot; value=&quot;Slide 25&quot;/&gt;&lt;property id=&quot;20307&quot; value=&quot;402&quot;/&gt;&lt;/object&gt;&lt;object type=&quot;3&quot; unique_id=&quot;10023&quot;&gt;&lt;property id=&quot;20148&quot; value=&quot;5&quot;/&gt;&lt;property id=&quot;20300&quot; value=&quot;Slide 26&quot;/&gt;&lt;property id=&quot;20307&quot; value=&quot;403&quot;/&gt;&lt;/object&gt;&lt;object type=&quot;3&quot; unique_id=&quot;10024&quot;&gt;&lt;property id=&quot;20148&quot; value=&quot;5&quot;/&gt;&lt;property id=&quot;20300&quot; value=&quot;Slide 27&quot;/&gt;&lt;property id=&quot;20307&quot; value=&quot;372&quot;/&gt;&lt;/object&gt;&lt;object type=&quot;3&quot; unique_id=&quot;10025&quot;&gt;&lt;property id=&quot;20148&quot; value=&quot;5&quot;/&gt;&lt;property id=&quot;20300&quot; value=&quot;Slide 28&quot;/&gt;&lt;property id=&quot;20307&quot; value=&quot;373&quot;/&gt;&lt;/object&gt;&lt;object type=&quot;3&quot; unique_id=&quot;10026&quot;&gt;&lt;property id=&quot;20148&quot; value=&quot;5&quot;/&gt;&lt;property id=&quot;20300&quot; value=&quot;Slide 29&quot;/&gt;&lt;property id=&quot;20307&quot; value=&quot;374&quot;/&gt;&lt;/object&gt;&lt;object type=&quot;3&quot; unique_id=&quot;10027&quot;&gt;&lt;property id=&quot;20148&quot; value=&quot;5&quot;/&gt;&lt;property id=&quot;20300&quot; value=&quot;Slide 30&quot;/&gt;&lt;property id=&quot;20307&quot; value=&quot;375&quot;/&gt;&lt;/object&gt;&lt;object type=&quot;3&quot; unique_id=&quot;10233&quot;&gt;&lt;property id=&quot;20148&quot; value=&quot;5&quot;/&gt;&lt;property id=&quot;20300&quot; value=&quot;Slide 1 - &amp;quot;PHÒNG GIÁO DỤC &amp;amp; ĐÀO TẠO…. TRƯỜNG THCS&amp;quot;&quot;/&gt;&lt;property id=&quot;20307&quot; value=&quot;407&quot;/&gt;&lt;/object&gt;&lt;object type=&quot;3&quot; unique_id=&quot;10234&quot;&gt;&lt;property id=&quot;20148&quot; value=&quot;5&quot;/&gt;&lt;property id=&quot;20300&quot; value=&quot;Slide 5 - &amp;quot;MỞ ĐẦU&amp;quot;&quot;/&gt;&lt;property id=&quot;20307&quot; value=&quot;408&quot;/&gt;&lt;/object&gt;&lt;object type=&quot;3&quot; unique_id=&quot;10235&quot;&gt;&lt;property id=&quot;20148&quot; value=&quot;5&quot;/&gt;&lt;property id=&quot;20300&quot; value=&quot;Slide 6 - &amp;quot;TIÊU DIỆT VIRUS CORONA&amp;quot;&quot;/&gt;&lt;property id=&quot;20307&quot; value=&quot;409&quot;/&gt;&lt;/object&gt;&lt;object type=&quot;3&quot; unique_id=&quot;10450&quot;&gt;&lt;property id=&quot;20148&quot; value=&quot;5&quot;/&gt;&lt;property id=&quot;20300&quot; value=&quot;Slide 3 - &amp;quot;MỤC TIÊU BÀI HỌC&amp;quot;&quot;/&gt;&lt;property id=&quot;20307&quot; value=&quot;410&quot;/&gt;&lt;/object&gt;&lt;object type=&quot;3&quot; unique_id=&quot;10454&quot;&gt;&lt;property id=&quot;20148&quot; value=&quot;5&quot;/&gt;&lt;property id=&quot;20300&quot; value=&quot;Slide 2 - &amp;quot;PHÒNG GIÁO DỤC &amp;amp; ĐÀO TẠO…. TRƯỜNG THCS&amp;quot;&quot;/&gt;&lt;property id=&quot;20307&quot; value=&quot;418&quot;/&gt;&lt;/object&gt;&lt;object type=&quot;3&quot; unique_id=&quot;10455&quot;&gt;&lt;property id=&quot;20148&quot; value=&quot;5&quot;/&gt;&lt;property id=&quot;20300&quot; value=&quot;Slide 4&quot;/&gt;&lt;property id=&quot;20307&quot; value=&quot;415&quot;/&gt;&lt;/object&gt;&lt;object type=&quot;3&quot; unique_id=&quot;10456&quot;&gt;&lt;property id=&quot;20148&quot; value=&quot;5&quot;/&gt;&lt;property id=&quot;20300&quot; value=&quot;Slide 32&quot;/&gt;&lt;property id=&quot;20307&quot; value=&quot;417&quot;/&gt;&lt;/object&gt;&lt;object type=&quot;3&quot; unique_id=&quot;10457&quot;&gt;&lt;property id=&quot;20148&quot; value=&quot;5&quot;/&gt;&lt;property id=&quot;20300&quot; value=&quot;Slide 34&quot;/&gt;&lt;property id=&quot;20307&quot; value=&quot;414&quot;/&gt;&lt;/object&gt;&lt;object type=&quot;3&quot; unique_id=&quot;10559&quot;&gt;&lt;property id=&quot;20148&quot; value=&quot;5&quot;/&gt;&lt;property id=&quot;20300&quot; value=&quot;Slide 31 - &amp;quot;VẬN DỤNG&amp;quot;&quot;/&gt;&lt;property id=&quot;20307&quot; value=&quot;419&quot;/&gt;&lt;/object&gt;&lt;object type=&quot;3&quot; unique_id=&quot;10561&quot;&gt;&lt;property id=&quot;20148&quot; value=&quot;5&quot;/&gt;&lt;property id=&quot;20300&quot; value=&quot;Slide 16&quot;/&gt;&lt;property id=&quot;20307&quot; value=&quot;422&quot;/&gt;&lt;/object&gt;&lt;object type=&quot;3&quot; unique_id=&quot;37670&quot;&gt;&lt;property id=&quot;20148&quot; value=&quot;5&quot;/&gt;&lt;property id=&quot;20300&quot; value=&quot;Slide 17&quot;/&gt;&lt;property id=&quot;20307&quot; value=&quot;424&quot;/&gt;&lt;/object&gt;&lt;object type=&quot;3&quot; unique_id=&quot;37671&quot;&gt;&lt;property id=&quot;20148&quot; value=&quot;5&quot;/&gt;&lt;property id=&quot;20300&quot; value=&quot;Slide 20 - &amp;quot;Mạng máy tính giúp người dùng chia sẽ tài nguyên bao gồm thông tin và các thiết bị với nhau.&amp;quot;&quot;/&gt;&lt;property id=&quot;20307&quot; value=&quot;425&quot;/&gt;&lt;/object&gt;&lt;object type=&quot;3&quot; unique_id=&quot;37672&quot;&gt;&lt;property id=&quot;20148&quot; value=&quot;5&quot;/&gt;&lt;property id=&quot;20300&quot; value=&quot;Slide 24 - &amp;quot;Covid_19 hiện nay&amp;quot;&quot;/&gt;&lt;property id=&quot;20307&quot; value=&quot;426&quot;/&gt;&lt;/object&gt;&lt;object type=&quot;3&quot; unique_id=&quot;37673&quot;&gt;&lt;property id=&quot;20148&quot; value=&quot;5&quot;/&gt;&lt;property id=&quot;20300&quot; value=&quot;Slide 33&quot;/&gt;&lt;property id=&quot;20307&quot; value=&quot;427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4182</TotalTime>
  <Words>3255</Words>
  <Application>Microsoft Office PowerPoint</Application>
  <PresentationFormat>Widescreen</PresentationFormat>
  <Paragraphs>729</Paragraphs>
  <Slides>29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 Unicode MS</vt:lpstr>
      <vt:lpstr>Arial</vt:lpstr>
      <vt:lpstr>Arial Black</vt:lpstr>
      <vt:lpstr>Arial-Rounded</vt:lpstr>
      <vt:lpstr>Calibri</vt:lpstr>
      <vt:lpstr>Calibri Light</vt:lpstr>
      <vt:lpstr>等线</vt:lpstr>
      <vt:lpstr>Times New Roman</vt:lpstr>
      <vt:lpstr>Wingdings</vt:lpstr>
      <vt:lpstr>1_Default Design</vt:lpstr>
      <vt:lpstr>Custom Design</vt:lpstr>
      <vt:lpstr>1_Custom Design</vt:lpstr>
      <vt:lpstr>5_Default Design</vt:lpstr>
      <vt:lpstr>2_Default Design</vt:lpstr>
      <vt:lpstr>13_Custom Design</vt:lpstr>
      <vt:lpstr>14_Custom Design</vt:lpstr>
      <vt:lpstr>PHÒNG GD&amp;ĐT DƯƠNG MINH CHÂU TRƯỜNG THCS PHƯỚC NINH</vt:lpstr>
      <vt:lpstr>MỤC TIÊU BÀI HỌC</vt:lpstr>
      <vt:lpstr>PowerPoint Presentation</vt:lpstr>
      <vt:lpstr>MỞ ĐẦU</vt:lpstr>
      <vt:lpstr>TIÊU DIỆT VIRUS CORONA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Mạng máy tính giúp người dùng chia sẽ tài nguyên bao gồm thông tin và các thiết bị với nhau.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HuyBao</dc:creator>
  <cp:lastModifiedBy>Windows User</cp:lastModifiedBy>
  <cp:revision>348</cp:revision>
  <dcterms:created xsi:type="dcterms:W3CDTF">2018-03-19T17:50:48Z</dcterms:created>
  <dcterms:modified xsi:type="dcterms:W3CDTF">2023-10-27T08:29:10Z</dcterms:modified>
</cp:coreProperties>
</file>