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60" r:id="rId5"/>
    <p:sldId id="258" r:id="rId6"/>
    <p:sldId id="266" r:id="rId7"/>
    <p:sldId id="262" r:id="rId8"/>
    <p:sldId id="268" r:id="rId9"/>
    <p:sldId id="269" r:id="rId10"/>
    <p:sldId id="267" r:id="rId11"/>
    <p:sldId id="270" r:id="rId12"/>
    <p:sldId id="271" r:id="rId13"/>
    <p:sldId id="264" r:id="rId14"/>
    <p:sldId id="282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99FF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7056" y="1991055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SỬ DỤNG MẠNG XÃ HỘI 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84160" y="1311078"/>
            <a:ext cx="8159840" cy="553998"/>
            <a:chOff x="676256" y="1379897"/>
            <a:chExt cx="8159840" cy="553998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05356"/>
              <a:ext cx="7735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THÔNG TIN LÊN TRANG CÁ NHÂN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04482" y="2527816"/>
            <a:ext cx="9736306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Đăng thông tin lên trang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Giáo viên yêu cầu mỗi học sinh tìm một bài hát về thầy, cô và mái trường, sau đó chia sẻ trên mạng xã hội </a:t>
            </a: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877" y="522921"/>
            <a:ext cx="9921923" cy="567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Vào máy tìm kiếm Google tìm bài hát về chủ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thầy, cô và mái trường mà mình yêu thích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Sao chép địa chỉ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web chứa bài hát tìm được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Mở website </a:t>
            </a:r>
            <a:r>
              <a:rPr lang="en-US" sz="2800" u="sng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https://www.facebook.com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đăng nhập tài khoản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4.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Tại cửa sổ trang cá nhân: Nháy chuột vào ô có dòng chữ What’s on your mind? Xuất hiện cửa sổ Create post để nhập thông tin bài viết, dán địa chỉ trang web đã sao chép ở Bước 2.</a:t>
            </a:r>
          </a:p>
          <a:p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5.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Nháy chuột chọn Post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/>
          <a:srcRect l="56555" t="72816" r="6449" b="11272"/>
          <a:stretch/>
        </p:blipFill>
        <p:spPr bwMode="auto">
          <a:xfrm>
            <a:off x="1337480" y="997244"/>
            <a:ext cx="9172789" cy="4379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3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525843" y="5540991"/>
            <a:ext cx="636042" cy="84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161885" y="1323833"/>
            <a:ext cx="9880979" cy="4462818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lên trang cá nhân Facebook cho các bạn một tệp văn bản có nội dung là đề bài tập của một môn học.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tìm trên Internet một bức ảnh về phong cảnh hoặc một món ăn mà em yêu thích, viết một đoạn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thiệu ngắn gọn và đăng lên trang Facebook cá nhân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525843" y="5540991"/>
            <a:ext cx="636042" cy="84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50" y="225551"/>
            <a:ext cx="3657995" cy="76120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180333" y="731312"/>
            <a:ext cx="9894628" cy="5657359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sau, những câu nào đúng?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 Em không thể đưa ý kiến của mình lên trang cá nhân của bạn bè trên mạng xã hội.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 Em có thể thay ảnh đại diện tài khoản Facebook cá nhân của một người bạn bất kì.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 Sau khi tạo tài khoản Facebook, em không thể thay đổi thông tin cá nhân của mình trên trang cá nhân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4) Em có thể chia sẻ bài viết của em cho bạn bè trên mạng xã hội Facebook</a:t>
            </a:r>
          </a:p>
        </p:txBody>
      </p:sp>
    </p:spTree>
    <p:extLst>
      <p:ext uri="{BB962C8B-B14F-4D97-AF65-F5344CB8AC3E}">
        <p14:creationId xmlns:p14="http://schemas.microsoft.com/office/powerpoint/2010/main" val="39686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11676" y="2557319"/>
            <a:ext cx="4644220" cy="17699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EM </a:t>
            </a:r>
          </a:p>
          <a:p>
            <a:pPr algn="ctr">
              <a:lnSpc>
                <a:spcPct val="120000"/>
              </a:lnSpc>
            </a:pP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TỐT!</a:t>
            </a:r>
            <a:endParaRPr lang="vi-VN" sz="48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88693" y="2618852"/>
            <a:ext cx="6096000" cy="158864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 mạng xã hội do ai sáng lập ra?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263" y="395785"/>
            <a:ext cx="1397184" cy="19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6161" y="1887247"/>
            <a:ext cx="982638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GIỚI THIỆU MẠNG XÃ HỘI 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Facebook do Mark Zuckerberg tạo ra vào năm 2004, khi ông đang là sinh viên đại học Harvard.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Hiện nay Facebook là một trong những mạng xã hội phát triển nhanh nhất thế giới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1" y="1955486"/>
            <a:ext cx="9826389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Facebook là một website mà mọi người có thể đăng kí và tạo tài khoản miễn phí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Mọi người có tài khoản Facebook đều có thể kết nối tự nguyện với những người mà mình muốn giao lưu và chia sẻ thông tin.</a:t>
            </a: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61315" y="1162190"/>
            <a:ext cx="9372928" cy="553998"/>
            <a:chOff x="676256" y="1379897"/>
            <a:chExt cx="9372928" cy="553998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391708"/>
              <a:ext cx="8948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TÀI KHOẢN TRÊN MẠNG XÃ HỘI FACEBOOK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88455" y="2022642"/>
            <a:ext cx="524848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Tạo tài khoản trên Facebook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57616" t="18339" r="5539" b="54153"/>
          <a:stretch/>
        </p:blipFill>
        <p:spPr bwMode="auto">
          <a:xfrm>
            <a:off x="2383841" y="2795311"/>
            <a:ext cx="6952072" cy="3428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2" y="1455197"/>
            <a:ext cx="9662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website </a:t>
            </a:r>
            <a:r>
              <a:rPr lang="en-US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https://www.facebook.com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email,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Sign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6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65" y="374379"/>
            <a:ext cx="3643985" cy="7032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59357" y="1405726"/>
            <a:ext cx="8422411" cy="553998"/>
            <a:chOff x="676256" y="1379897"/>
            <a:chExt cx="8422411" cy="553998"/>
          </a:xfrm>
        </p:grpSpPr>
        <p:grpSp>
          <p:nvGrpSpPr>
            <p:cNvPr id="17" name="Group 16"/>
            <p:cNvGrpSpPr/>
            <p:nvPr/>
          </p:nvGrpSpPr>
          <p:grpSpPr>
            <a:xfrm>
              <a:off x="676256" y="1379897"/>
              <a:ext cx="421114" cy="553998"/>
              <a:chOff x="1069018" y="1379837"/>
              <a:chExt cx="421114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69018" y="1379837"/>
                <a:ext cx="39786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391708"/>
              <a:ext cx="7998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HỒ SƠ TRÊN MẠNG XÃ HỘI FACEBOOK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79679" y="2613908"/>
            <a:ext cx="92881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Em hãy tạo hồ sơ cá nhân cho tài khoản Facebook của mình</a:t>
            </a:r>
          </a:p>
        </p:txBody>
      </p:sp>
    </p:spTree>
    <p:extLst>
      <p:ext uri="{BB962C8B-B14F-4D97-AF65-F5344CB8AC3E}">
        <p14:creationId xmlns:p14="http://schemas.microsoft.com/office/powerpoint/2010/main" val="624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0060" y="959200"/>
            <a:ext cx="9676262" cy="516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Đăng nhập vào tài khoản Facebook. Tại cửa sổ trang cá nhân thực hiện: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ảnh đại diện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chọn Update profile picture, chọn tệp ảnh, chọn Save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ảnh bìa: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Add cover phôt, chọn tệp ảnh, chọn Save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thông tin cá nhân: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Edit Profile, thay đổi ảnh bìa, ảnh đại diện, nhập các thông tin cá nhân như nơi ở, sở thích,..</a:t>
            </a:r>
          </a:p>
        </p:txBody>
      </p:sp>
    </p:spTree>
    <p:extLst>
      <p:ext uri="{BB962C8B-B14F-4D97-AF65-F5344CB8AC3E}">
        <p14:creationId xmlns:p14="http://schemas.microsoft.com/office/powerpoint/2010/main" val="32757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 rotWithShape="1">
          <a:blip r:embed="rId2"/>
          <a:srcRect l="57920" t="29666" r="8268" b="39051"/>
          <a:stretch/>
        </p:blipFill>
        <p:spPr bwMode="auto">
          <a:xfrm>
            <a:off x="2142699" y="722905"/>
            <a:ext cx="7513495" cy="539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1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621</Words>
  <Application>Microsoft Office PowerPoint</Application>
  <PresentationFormat>Custom</PresentationFormat>
  <Paragraphs>41</Paragraphs>
  <Slides>15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80</cp:revision>
  <dcterms:created xsi:type="dcterms:W3CDTF">2022-01-27T15:18:21Z</dcterms:created>
  <dcterms:modified xsi:type="dcterms:W3CDTF">2022-10-10T16:42:09Z</dcterms:modified>
</cp:coreProperties>
</file>