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314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1" r:id="rId21"/>
    <p:sldId id="283" r:id="rId22"/>
    <p:sldId id="284" r:id="rId23"/>
    <p:sldId id="285" r:id="rId24"/>
    <p:sldId id="286" r:id="rId25"/>
    <p:sldId id="287" r:id="rId26"/>
    <p:sldId id="288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BBFD-6AD2-41E3-A57B-AFDE14C89F6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AE8A-A57B-407A-9962-3FCC3472906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BBFD-6AD2-41E3-A57B-AFDE14C89F6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AE8A-A57B-407A-9962-3FCC34729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BBFD-6AD2-41E3-A57B-AFDE14C89F6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AE8A-A57B-407A-9962-3FCC34729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BBFD-6AD2-41E3-A57B-AFDE14C89F6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AE8A-A57B-407A-9962-3FCC34729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BBFD-6AD2-41E3-A57B-AFDE14C89F6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/>
          <a:p>
            <a:fld id="{71F8AE8A-A57B-407A-9962-3FCC3472906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BBFD-6AD2-41E3-A57B-AFDE14C89F6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AE8A-A57B-407A-9962-3FCC34729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BBFD-6AD2-41E3-A57B-AFDE14C89F6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AE8A-A57B-407A-9962-3FCC34729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BBFD-6AD2-41E3-A57B-AFDE14C89F6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AE8A-A57B-407A-9962-3FCC34729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BBFD-6AD2-41E3-A57B-AFDE14C89F6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AE8A-A57B-407A-9962-3FCC34729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BBFD-6AD2-41E3-A57B-AFDE14C89F6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AE8A-A57B-407A-9962-3FCC34729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BBFD-6AD2-41E3-A57B-AFDE14C89F6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AE8A-A57B-407A-9962-3FCC347290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11BBFD-6AD2-41E3-A57B-AFDE14C89F6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1F8AE8A-A57B-407A-9962-3FCC3472906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95350"/>
            <a:ext cx="8229600" cy="1600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Bài</a:t>
            </a:r>
            <a:r>
              <a:rPr lang="en-US" dirty="0" smtClean="0">
                <a:solidFill>
                  <a:srgbClr val="FF0000"/>
                </a:solidFill>
              </a:rPr>
              <a:t> 12 – </a:t>
            </a:r>
            <a:r>
              <a:rPr lang="en-US" dirty="0" err="1" smtClean="0">
                <a:solidFill>
                  <a:srgbClr val="FF0000"/>
                </a:solidFill>
              </a:rPr>
              <a:t>tiết</a:t>
            </a:r>
            <a:r>
              <a:rPr lang="en-US" dirty="0" smtClean="0">
                <a:solidFill>
                  <a:srgbClr val="FF0000"/>
                </a:solidFill>
              </a:rPr>
              <a:t> 9,10: CƠ CHẾ XÁC ĐỊNH GIỚI TÍNH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25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0FCE13-5CE5-4D2B-9AA6-BB4DAF51A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287125-4AD0-41F5-B128-FBBA23BB49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46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AA973C-58B7-42F2-A4B7-DFC9C814C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#9Slide07 IcielBaliho Script" pitchFamily="2" charset="-93"/>
              </a:rPr>
              <a:t>I. NST </a:t>
            </a:r>
            <a:r>
              <a:rPr lang="en-US">
                <a:solidFill>
                  <a:schemeClr val="accent6"/>
                </a:solidFill>
                <a:latin typeface="#9Slide07 IcielBaliho Script" pitchFamily="2" charset="-93"/>
              </a:rPr>
              <a:t>GIỚI TÍNH</a:t>
            </a:r>
            <a:endParaRPr lang="en-US" dirty="0">
              <a:solidFill>
                <a:schemeClr val="accent6"/>
              </a:solidFill>
              <a:latin typeface="#9Slide07 IcielBaliho Script" pitchFamily="2" charset="-93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CA8CE6-10AD-437D-A725-6FA98B3EA2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8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D86E7F-40B6-446E-B523-6A6BA5530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46526F-8F35-450B-8323-B606283332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714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503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D3B373-71E4-41E7-94EA-62CFA25D5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#9Slide07 IcielBaliho Script" pitchFamily="2" charset="-93"/>
              </a:rPr>
              <a:t>I. NST </a:t>
            </a:r>
            <a:r>
              <a:rPr lang="en-US">
                <a:solidFill>
                  <a:schemeClr val="accent6"/>
                </a:solidFill>
                <a:latin typeface="#9Slide07 IcielBaliho Script" pitchFamily="2" charset="-93"/>
              </a:rPr>
              <a:t>GIỚI TÍNH</a:t>
            </a:r>
            <a:endParaRPr lang="en-US" dirty="0">
              <a:solidFill>
                <a:schemeClr val="accent6"/>
              </a:solidFill>
              <a:latin typeface="#9Slide07 IcielBaliho Script" pitchFamily="2" charset="-93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3EF583-E29E-4FBE-9916-AD0EFF4BD1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58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15EC04-755C-4B43-9A99-156C7A14B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NST giới tính có vai trò gì?</a:t>
            </a:r>
            <a:endParaRPr lang="en-US" dirty="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F1B614-AC0B-4D69-A9AF-E400AACABA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40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15F7AF-B1F8-44E7-A638-BF4D5573C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#9Slide07 IcielBaliho Script" pitchFamily="2" charset="-93"/>
              </a:rPr>
              <a:t>I. NST </a:t>
            </a:r>
            <a:r>
              <a:rPr lang="en-US">
                <a:solidFill>
                  <a:schemeClr val="accent6"/>
                </a:solidFill>
                <a:latin typeface="#9Slide07 IcielBaliho Script" pitchFamily="2" charset="-93"/>
              </a:rPr>
              <a:t>GIỚI TÍNH</a:t>
            </a:r>
            <a:endParaRPr lang="en-US" dirty="0">
              <a:solidFill>
                <a:schemeClr val="accent6"/>
              </a:solidFill>
              <a:latin typeface="#9Slide07 IcielBaliho Script" pitchFamily="2" charset="-93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EB9F35-4F19-472D-B19C-06E3CAF014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027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54C8D3-2A51-46C7-A32B-F65D6A2AD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FE95F0-F057-4609-AC2D-C65C3A9B20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574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AB8F4E-4164-491B-A241-33E44EEB7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62958E-899F-44AB-8FE1-62D5377885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50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487B21-E02C-4E94-9A80-A37C55969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E9F355-F7AD-4AB1-8A86-5CFCB3A302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293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D31994-259B-4BAA-A827-A86945891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0B90B6-28C5-4688-9588-C531F4BDBB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651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E05FAC-A3F2-4092-A801-7787391ED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DC0344-1E09-48B5-AA0C-490C8E33CD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551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C38F86-5CAF-4062-AC4D-45049A6FA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solidFill>
                  <a:schemeClr val="tx1">
                    <a:lumMod val="90000"/>
                    <a:lumOff val="10000"/>
                  </a:schemeClr>
                </a:solidFill>
                <a:latin typeface="#9Slide07 IcielBaliho Script" pitchFamily="2" charset="-93"/>
              </a:rPr>
              <a:t>II. CƠ CHẾ NST XÁC ĐỊNH GIỚI TÍNH</a:t>
            </a:r>
            <a:endParaRPr lang="en-US" sz="2800" dirty="0">
              <a:solidFill>
                <a:schemeClr val="tx1">
                  <a:lumMod val="90000"/>
                  <a:lumOff val="10000"/>
                </a:schemeClr>
              </a:solidFill>
              <a:latin typeface="#9Slide07 IcielBaliho Script" pitchFamily="2" charset="-93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16AEE1-6CA6-4951-B126-960EBBDF52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5676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18A020-BCBD-4A7E-84A8-887917279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solidFill>
                  <a:schemeClr val="tx1">
                    <a:lumMod val="90000"/>
                    <a:lumOff val="10000"/>
                  </a:schemeClr>
                </a:solidFill>
                <a:latin typeface="#9Slide07 IcielBaliho Script" pitchFamily="2" charset="-93"/>
              </a:rPr>
              <a:t>II. CƠ CHẾ NST XÁC ĐỊNH GIỚI TÍNH</a:t>
            </a:r>
            <a:endParaRPr lang="en-US" sz="2800" dirty="0">
              <a:solidFill>
                <a:schemeClr val="tx1">
                  <a:lumMod val="90000"/>
                  <a:lumOff val="10000"/>
                </a:schemeClr>
              </a:solidFill>
              <a:latin typeface="#9Slide07 IcielBaliho Script" pitchFamily="2" charset="-93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FF6F2C-933C-4C69-9049-C9D3FAC228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66235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56D5B9-96F9-4EF0-9BDB-D2906286C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solidFill>
                  <a:schemeClr val="tx1">
                    <a:lumMod val="90000"/>
                    <a:lumOff val="10000"/>
                  </a:schemeClr>
                </a:solidFill>
                <a:latin typeface="#9Slide07 IcielBaliho Script" pitchFamily="2" charset="-93"/>
              </a:rPr>
              <a:t>II. CƠ CHẾ NST XÁC ĐỊNH GIỚI TÍNH</a:t>
            </a:r>
            <a:endParaRPr lang="en-US" sz="2800" dirty="0">
              <a:solidFill>
                <a:schemeClr val="tx1">
                  <a:lumMod val="90000"/>
                  <a:lumOff val="10000"/>
                </a:schemeClr>
              </a:solidFill>
              <a:latin typeface="#9Slide07 IcielBaliho Script" pitchFamily="2" charset="-93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F7716E-6E7F-4054-A6B5-E892525A66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24696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C829B1-5803-4F16-96F3-16610D708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0B7646-0D6F-44FC-B588-46DE079713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21898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7817A3-B440-4E0E-90A0-37BAD5555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sz="2000">
                <a:solidFill>
                  <a:schemeClr val="tx1">
                    <a:lumMod val="90000"/>
                    <a:lumOff val="10000"/>
                  </a:schemeClr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Quan niệm: “Sinh con trai hay con gái là do người mẹ” là sai. Nguyên nhân quyết định là:</a:t>
            </a:r>
            <a:endParaRPr lang="en-US" altLang="en-US" sz="2000" dirty="0">
              <a:solidFill>
                <a:schemeClr val="tx1">
                  <a:lumMod val="90000"/>
                  <a:lumOff val="10000"/>
                </a:schemeClr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B5834D-738E-42D6-9F4D-B1C5A2DA50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59761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E656B3-670C-46E5-B343-301265F5E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3C94BC-D662-4F45-B4D6-8AC456470C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27314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8C6C1B-51A4-4C4B-9BF2-C8228DD7F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>
                <a:latin typeface="#9Slide07 IcielBaliho Script" pitchFamily="2" charset="-93"/>
              </a:rPr>
              <a:t>CÁC YẾU TỐ ẢNH HƯỞNG </a:t>
            </a:r>
            <a:br>
              <a:rPr lang="vi-VN">
                <a:latin typeface="#9Slide07 IcielBaliho Script" pitchFamily="2" charset="-93"/>
              </a:rPr>
            </a:br>
            <a:r>
              <a:rPr lang="vi-VN">
                <a:solidFill>
                  <a:schemeClr val="accent6"/>
                </a:solidFill>
                <a:latin typeface="#9Slide07 IcielBaliho Script" pitchFamily="2" charset="-93"/>
              </a:rPr>
              <a:t>ĐẾN SỰ PHÂN HÓA GIỚI TÍNH</a:t>
            </a:r>
            <a:endParaRPr lang="vi-VN" dirty="0">
              <a:solidFill>
                <a:schemeClr val="accent6"/>
              </a:solidFill>
              <a:latin typeface="#9Slide07 IcielBaliho Script" pitchFamily="2" charset="-93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CDAACF-1BC5-43BF-86DC-A081C7813E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93180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2A35A1-478D-4522-92CC-6E054C497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accent6"/>
                </a:solidFill>
              </a:rPr>
              <a:t>Quan sát các thông tin sau</a:t>
            </a:r>
            <a:endParaRPr lang="en-US" sz="6000" dirty="0">
              <a:solidFill>
                <a:schemeClr val="accent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8D0141-6602-495D-9FA5-7F79AC2023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40866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29E170-6854-40FB-B161-0B8402ECC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56CBF3-F296-4EB0-9CE5-4CB1EB0B8F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82916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F3ADA5-EE06-46BF-999B-920E0BF59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FE3A63-CE81-4CCC-AE9A-77F7F61FE3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0002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729637-B99F-445B-A4AF-FBBC2EC94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pc="-150">
                <a:latin typeface="#9Slide07 SVNDessert Menu Scrip" panose="00000500000000000000" pitchFamily="2" charset="0"/>
              </a:rPr>
              <a:t>CƠ CHẾ </a:t>
            </a:r>
            <a:r>
              <a:rPr lang="vi-VN" spc="-150">
                <a:solidFill>
                  <a:schemeClr val="accent6"/>
                </a:solidFill>
                <a:latin typeface="#9Slide07 SVNDessert Menu Scrip" panose="00000500000000000000" pitchFamily="2" charset="0"/>
              </a:rPr>
              <a:t>XÁC ĐỊNH GIỚI TÍNH</a:t>
            </a:r>
            <a:endParaRPr lang="vi-VN" spc="-150" dirty="0">
              <a:solidFill>
                <a:schemeClr val="accent6"/>
              </a:solidFill>
              <a:latin typeface="#9Slide07 SVNDessert Menu Scrip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C71473-F9D6-451C-8145-6BE2F616E2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629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B6462D-6FFC-42E5-BB4D-93FA63E82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4A215D-0612-4FAD-BA1D-A011D80E18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57437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D72371-0C70-405D-8C31-E4E820C6F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>
                <a:latin typeface="#9Slide07 IcielBaliho Script" pitchFamily="2" charset="-93"/>
              </a:rPr>
              <a:t>III. Các yếu tố ảnh hưởng đến sự phân hóa giới tính</a:t>
            </a:r>
            <a:endParaRPr lang="vi-VN" sz="3200" dirty="0">
              <a:latin typeface="#9Slide07 IcielBaliho Script" pitchFamily="2" charset="-93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6B00CC-8969-4D17-9C95-8423A6D0E8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39453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D567B0-A60C-4FD3-974A-A4BC83D44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75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Liên hệ chuyển giao tài liệu để nhận tài liệu chỉnh sửa và quyền lợi sử dụng </a:t>
            </a:r>
            <a:br>
              <a:rPr lang="en-US" sz="2475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</a:br>
            <a:r>
              <a:rPr lang="en-US" sz="2475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sản phẩm</a:t>
            </a:r>
            <a:br>
              <a:rPr lang="en-US" sz="2475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</a:br>
            <a:r>
              <a:rPr lang="en-US" sz="2475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----------------------</a:t>
            </a:r>
            <a:br>
              <a:rPr lang="en-US" sz="2475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</a:br>
            <a:r>
              <a:rPr lang="en-US" sz="2475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fb: Thầy Hoàng Oppa </a:t>
            </a:r>
            <a:br>
              <a:rPr lang="en-US" sz="2475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</a:br>
            <a:r>
              <a:rPr lang="en-US" sz="2475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Group facebook: GIÁO VIÊN KHTN (Quản trị viên) </a:t>
            </a:r>
            <a:br>
              <a:rPr lang="en-US" sz="2475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</a:br>
            <a:r>
              <a:rPr lang="en-US" sz="2475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Zalo: 0932990090</a:t>
            </a:r>
            <a:endParaRPr lang="en-US" sz="2475" dirty="0">
              <a:solidFill>
                <a:schemeClr val="bg1"/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C14B57-7A7A-4D88-BDA6-17007FC57F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193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188474-9CD5-4603-B039-85D4980FE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spc="-150">
                <a:latin typeface="#9Slide07 SVNDessert Menu Scrip" panose="00000500000000000000" pitchFamily="2" charset="0"/>
              </a:rPr>
              <a:t>VẬN DỤNG</a:t>
            </a:r>
            <a:endParaRPr lang="en-US" sz="7200" spc="-150" dirty="0">
              <a:solidFill>
                <a:schemeClr val="accent6"/>
              </a:solidFill>
              <a:latin typeface="#9Slide07 SVNDessert Menu Scrip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C6F8FD-5499-4E31-A4B9-8986F42D6F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728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84A502-31B4-4A49-9BAF-FE69E2D5A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A224E0-DA7B-4FA5-BD5C-A7908EF556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06433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98A774-8E81-4C7D-9BC7-3EABA958D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5A9203-6FBD-47F3-B20C-5BC0F0B91B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627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DEE0D1-26D9-4108-B8A7-722942CB8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84AE9E-8AE6-47A3-A2EA-CD5995CAEE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68277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A3CAE6-95DF-43A6-A9A5-EE57037F3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1B8A18-7CD2-4CE1-9E1A-06E182A028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19585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519593-26B6-4113-A193-D357179C2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3B1454-8F95-449A-8F73-E7915FC029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5553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D1613C-E2B7-485C-932E-F12AA65D1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EF54B0-12AD-4084-A445-BDCFFF5B06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53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5793AE-1C91-4B9F-BE0E-B84F52AAF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778E25-2CE5-4F7E-ADED-D64E727803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423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A6BC00-96DE-4616-AC57-89AE7BF8B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560D91-F603-4A47-B3FC-85636E2687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995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FB03D3-88BB-46BA-853D-DB281EDF9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8C1A64-E2E5-4170-A0E3-A94EC3B27D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003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0BF4E4-8769-4C6D-9E54-985D4FDB6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8327B3-43BB-4B57-B876-F1F8404134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551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136B50-8E38-4193-BEBB-28029644D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AC567D-05E3-4CFF-A3E9-867EA77B8E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3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</TotalTime>
  <Words>169</Words>
  <Application>Microsoft Office PowerPoint</Application>
  <PresentationFormat>On-screen Show (16:9)</PresentationFormat>
  <Paragraphs>15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#9Slide03 Arima Madurai Black</vt:lpstr>
      <vt:lpstr>#9Slide03 Roboto Condensed</vt:lpstr>
      <vt:lpstr>#9Slide07 IcielBaliho Script</vt:lpstr>
      <vt:lpstr>#9Slide07 SVNDessert Menu Scrip</vt:lpstr>
      <vt:lpstr>Book Antiqua</vt:lpstr>
      <vt:lpstr>Lucida Sans</vt:lpstr>
      <vt:lpstr>Wingdings</vt:lpstr>
      <vt:lpstr>Wingdings 2</vt:lpstr>
      <vt:lpstr>Wingdings 3</vt:lpstr>
      <vt:lpstr>Apex</vt:lpstr>
      <vt:lpstr>Bài 12 – tiết 9,10: CƠ CHẾ XÁC ĐỊNH GIỚI TÍNH</vt:lpstr>
      <vt:lpstr>PowerPoint Presentation</vt:lpstr>
      <vt:lpstr>CƠ CHẾ XÁC ĐỊNH GIỚI TÍNH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NST GIỚI TÍNH</vt:lpstr>
      <vt:lpstr>PowerPoint Presentation</vt:lpstr>
      <vt:lpstr>I. NST GIỚI TÍNH</vt:lpstr>
      <vt:lpstr>NST giới tính có vai trò gì?</vt:lpstr>
      <vt:lpstr>I. NST GIỚI TÍNH</vt:lpstr>
      <vt:lpstr>PowerPoint Presentation</vt:lpstr>
      <vt:lpstr>PowerPoint Presentation</vt:lpstr>
      <vt:lpstr>PowerPoint Presentation</vt:lpstr>
      <vt:lpstr>PowerPoint Presentation</vt:lpstr>
      <vt:lpstr>II. CƠ CHẾ NST XÁC ĐỊNH GIỚI TÍNH</vt:lpstr>
      <vt:lpstr>II. CƠ CHẾ NST XÁC ĐỊNH GIỚI TÍNH</vt:lpstr>
      <vt:lpstr>II. CƠ CHẾ NST XÁC ĐỊNH GIỚI TÍNH</vt:lpstr>
      <vt:lpstr>PowerPoint Presentation</vt:lpstr>
      <vt:lpstr>Quan niệm: “Sinh con trai hay con gái là do người mẹ” là sai. Nguyên nhân quyết định là:</vt:lpstr>
      <vt:lpstr>PowerPoint Presentation</vt:lpstr>
      <vt:lpstr>CÁC YẾU TỐ ẢNH HƯỞNG  ĐẾN SỰ PHÂN HÓA GIỚI TÍNH</vt:lpstr>
      <vt:lpstr>Quan sát các thông tin sau</vt:lpstr>
      <vt:lpstr>PowerPoint Presentation</vt:lpstr>
      <vt:lpstr>PowerPoint Presentation</vt:lpstr>
      <vt:lpstr>PowerPoint Presentation</vt:lpstr>
      <vt:lpstr>III. Các yếu tố ảnh hưởng đến sự phân hóa giới tính</vt:lpstr>
      <vt:lpstr>Liên hệ chuyển giao tài liệu để nhận tài liệu chỉnh sửa và quyền lợi sử dụng  sản phẩm ---------------------- fb: Thầy Hoàng Oppa  Group facebook: GIÁO VIÊN KHTN (Quản trị viên)  Zalo: 0932990090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CƠ CHẾ XÁC ĐỊNH GIỚI TÍNH</dc:title>
  <dc:creator>Ky Anh</dc:creator>
  <cp:lastModifiedBy>admin</cp:lastModifiedBy>
  <cp:revision>10</cp:revision>
  <dcterms:created xsi:type="dcterms:W3CDTF">2021-09-07T18:22:11Z</dcterms:created>
  <dcterms:modified xsi:type="dcterms:W3CDTF">2023-11-09T19:45:44Z</dcterms:modified>
</cp:coreProperties>
</file>