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5"/>
  </p:notesMasterIdLst>
  <p:sldIdLst>
    <p:sldId id="257" r:id="rId3"/>
    <p:sldId id="326" r:id="rId4"/>
    <p:sldId id="260" r:id="rId5"/>
    <p:sldId id="292" r:id="rId6"/>
    <p:sldId id="293" r:id="rId7"/>
    <p:sldId id="294" r:id="rId8"/>
    <p:sldId id="296" r:id="rId9"/>
    <p:sldId id="297" r:id="rId10"/>
    <p:sldId id="298" r:id="rId11"/>
    <p:sldId id="316" r:id="rId12"/>
    <p:sldId id="317" r:id="rId13"/>
    <p:sldId id="318" r:id="rId14"/>
    <p:sldId id="300" r:id="rId15"/>
    <p:sldId id="299" r:id="rId16"/>
    <p:sldId id="301" r:id="rId17"/>
    <p:sldId id="302" r:id="rId18"/>
    <p:sldId id="303" r:id="rId19"/>
    <p:sldId id="313" r:id="rId20"/>
    <p:sldId id="312" r:id="rId21"/>
    <p:sldId id="315" r:id="rId22"/>
    <p:sldId id="319" r:id="rId23"/>
    <p:sldId id="323" r:id="rId2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1D"/>
    <a:srgbClr val="FF0066"/>
    <a:srgbClr val="00FF00"/>
    <a:srgbClr val="FF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660"/>
  </p:normalViewPr>
  <p:slideViewPr>
    <p:cSldViewPr>
      <p:cViewPr varScale="1">
        <p:scale>
          <a:sx n="84" d="100"/>
          <a:sy n="84" d="100"/>
        </p:scale>
        <p:origin x="924" y="6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CAD8C9C6-7CE9-4421-A27C-A1FE833E1B6A}" type="slidenum">
              <a:rPr lang="en-US"/>
              <a:pPr>
                <a:defRPr/>
              </a:pPr>
              <a:t>‹#›</a:t>
            </a:fld>
            <a:endParaRPr lang="en-US"/>
          </a:p>
        </p:txBody>
      </p:sp>
    </p:spTree>
    <p:extLst>
      <p:ext uri="{BB962C8B-B14F-4D97-AF65-F5344CB8AC3E}">
        <p14:creationId xmlns:p14="http://schemas.microsoft.com/office/powerpoint/2010/main" val="965836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1D90991-AA08-489B-BC92-3E9A488C2D53}" type="slidenum">
              <a:rPr lang="en-US" smtClean="0"/>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smtClean="0"/>
              <a:t>dangtrunggian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2513F1-6217-4DCF-A27F-26FDED977B84}" type="slidenum">
              <a:rPr lang="en-US"/>
              <a:pPr>
                <a:defRPr/>
              </a:pPr>
              <a:t>‹#›</a:t>
            </a:fld>
            <a:endParaRPr lang="en-US"/>
          </a:p>
        </p:txBody>
      </p:sp>
    </p:spTree>
    <p:extLst>
      <p:ext uri="{BB962C8B-B14F-4D97-AF65-F5344CB8AC3E}">
        <p14:creationId xmlns:p14="http://schemas.microsoft.com/office/powerpoint/2010/main" val="158489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16F5-DA1F-496D-B9BB-989642038A15}" type="slidenum">
              <a:rPr lang="en-US"/>
              <a:pPr>
                <a:defRPr/>
              </a:pPr>
              <a:t>‹#›</a:t>
            </a:fld>
            <a:endParaRPr lang="en-US"/>
          </a:p>
        </p:txBody>
      </p:sp>
    </p:spTree>
    <p:extLst>
      <p:ext uri="{BB962C8B-B14F-4D97-AF65-F5344CB8AC3E}">
        <p14:creationId xmlns:p14="http://schemas.microsoft.com/office/powerpoint/2010/main" val="424526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7A2B2-210D-4319-8E5D-FCA78D5DE301}" type="slidenum">
              <a:rPr lang="en-US"/>
              <a:pPr>
                <a:defRPr/>
              </a:pPr>
              <a:t>‹#›</a:t>
            </a:fld>
            <a:endParaRPr lang="en-US"/>
          </a:p>
        </p:txBody>
      </p:sp>
    </p:spTree>
    <p:extLst>
      <p:ext uri="{BB962C8B-B14F-4D97-AF65-F5344CB8AC3E}">
        <p14:creationId xmlns:p14="http://schemas.microsoft.com/office/powerpoint/2010/main" val="196073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2C6A6C-A14B-484E-8342-40F47ADA9DE3}" type="slidenum">
              <a:rPr lang="en-US"/>
              <a:pPr>
                <a:defRPr/>
              </a:pPr>
              <a:t>‹#›</a:t>
            </a:fld>
            <a:endParaRPr lang="en-US"/>
          </a:p>
        </p:txBody>
      </p:sp>
    </p:spTree>
    <p:extLst>
      <p:ext uri="{BB962C8B-B14F-4D97-AF65-F5344CB8AC3E}">
        <p14:creationId xmlns:p14="http://schemas.microsoft.com/office/powerpoint/2010/main" val="384037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B85376-1810-486A-8FFE-2A2059F59886}" type="slidenum">
              <a:rPr lang="en-US"/>
              <a:pPr>
                <a:defRPr/>
              </a:pPr>
              <a:t>‹#›</a:t>
            </a:fld>
            <a:endParaRPr lang="en-US"/>
          </a:p>
        </p:txBody>
      </p:sp>
    </p:spTree>
    <p:extLst>
      <p:ext uri="{BB962C8B-B14F-4D97-AF65-F5344CB8AC3E}">
        <p14:creationId xmlns:p14="http://schemas.microsoft.com/office/powerpoint/2010/main" val="317799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200152"/>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648200" y="2953945"/>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9FCAA6C-03F7-462D-B6BB-DB08480809A3}" type="slidenum">
              <a:rPr lang="en-US"/>
              <a:pPr>
                <a:defRPr/>
              </a:pPr>
              <a:t>‹#›</a:t>
            </a:fld>
            <a:endParaRPr lang="en-US"/>
          </a:p>
        </p:txBody>
      </p:sp>
    </p:spTree>
    <p:extLst>
      <p:ext uri="{BB962C8B-B14F-4D97-AF65-F5344CB8AC3E}">
        <p14:creationId xmlns:p14="http://schemas.microsoft.com/office/powerpoint/2010/main" val="282976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2513F1-6217-4DCF-A27F-26FDED977B84}"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A7D392-A1B5-4327-8F5D-27652C272C27}"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67F16F-7A72-4C90-BC21-1B5705332415}"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8B1BCA-426A-480B-92A3-117DACC0A32D}"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534CFB-879D-4A3D-88D7-4F6E4A5DE5E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A7D392-A1B5-4327-8F5D-27652C272C27}" type="slidenum">
              <a:rPr lang="en-US"/>
              <a:pPr>
                <a:defRPr/>
              </a:pPr>
              <a:t>‹#›</a:t>
            </a:fld>
            <a:endParaRPr lang="en-US"/>
          </a:p>
        </p:txBody>
      </p:sp>
    </p:spTree>
    <p:extLst>
      <p:ext uri="{BB962C8B-B14F-4D97-AF65-F5344CB8AC3E}">
        <p14:creationId xmlns:p14="http://schemas.microsoft.com/office/powerpoint/2010/main" val="3328925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0141305-EE62-48F2-AACD-5D532215BDDF}"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0458BD5-A208-4B40-923A-77FF6F40D13D}"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BDA3644-B3C9-4D45-8547-EC3E800E817C}"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237B8C-D34F-41AF-84A7-F3BA813CE81A}"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1616F5-DA1F-496D-B9BB-989642038A15}"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57A2B2-210D-4319-8E5D-FCA78D5DE301}"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07DBAB-A6ED-472B-9789-6FD9906274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67F16F-7A72-4C90-BC21-1B5705332415}" type="slidenum">
              <a:rPr lang="en-US"/>
              <a:pPr>
                <a:defRPr/>
              </a:pPr>
              <a:t>‹#›</a:t>
            </a:fld>
            <a:endParaRPr lang="en-US"/>
          </a:p>
        </p:txBody>
      </p:sp>
    </p:spTree>
    <p:extLst>
      <p:ext uri="{BB962C8B-B14F-4D97-AF65-F5344CB8AC3E}">
        <p14:creationId xmlns:p14="http://schemas.microsoft.com/office/powerpoint/2010/main" val="267174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8B1BCA-426A-480B-92A3-117DACC0A32D}" type="slidenum">
              <a:rPr lang="en-US"/>
              <a:pPr>
                <a:defRPr/>
              </a:pPr>
              <a:t>‹#›</a:t>
            </a:fld>
            <a:endParaRPr lang="en-US"/>
          </a:p>
        </p:txBody>
      </p:sp>
    </p:spTree>
    <p:extLst>
      <p:ext uri="{BB962C8B-B14F-4D97-AF65-F5344CB8AC3E}">
        <p14:creationId xmlns:p14="http://schemas.microsoft.com/office/powerpoint/2010/main" val="345028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534CFB-879D-4A3D-88D7-4F6E4A5DE5E9}" type="slidenum">
              <a:rPr lang="en-US"/>
              <a:pPr>
                <a:defRPr/>
              </a:pPr>
              <a:t>‹#›</a:t>
            </a:fld>
            <a:endParaRPr lang="en-US"/>
          </a:p>
        </p:txBody>
      </p:sp>
    </p:spTree>
    <p:extLst>
      <p:ext uri="{BB962C8B-B14F-4D97-AF65-F5344CB8AC3E}">
        <p14:creationId xmlns:p14="http://schemas.microsoft.com/office/powerpoint/2010/main" val="21113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141305-EE62-48F2-AACD-5D532215BDDF}" type="slidenum">
              <a:rPr lang="en-US"/>
              <a:pPr>
                <a:defRPr/>
              </a:pPr>
              <a:t>‹#›</a:t>
            </a:fld>
            <a:endParaRPr lang="en-US"/>
          </a:p>
        </p:txBody>
      </p:sp>
    </p:spTree>
    <p:extLst>
      <p:ext uri="{BB962C8B-B14F-4D97-AF65-F5344CB8AC3E}">
        <p14:creationId xmlns:p14="http://schemas.microsoft.com/office/powerpoint/2010/main" val="43938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458BD5-A208-4B40-923A-77FF6F40D13D}" type="slidenum">
              <a:rPr lang="en-US"/>
              <a:pPr>
                <a:defRPr/>
              </a:pPr>
              <a:t>‹#›</a:t>
            </a:fld>
            <a:endParaRPr lang="en-US"/>
          </a:p>
        </p:txBody>
      </p:sp>
    </p:spTree>
    <p:extLst>
      <p:ext uri="{BB962C8B-B14F-4D97-AF65-F5344CB8AC3E}">
        <p14:creationId xmlns:p14="http://schemas.microsoft.com/office/powerpoint/2010/main" val="200970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DA3644-B3C9-4D45-8547-EC3E800E817C}" type="slidenum">
              <a:rPr lang="en-US"/>
              <a:pPr>
                <a:defRPr/>
              </a:pPr>
              <a:t>‹#›</a:t>
            </a:fld>
            <a:endParaRPr lang="en-US"/>
          </a:p>
        </p:txBody>
      </p:sp>
    </p:spTree>
    <p:extLst>
      <p:ext uri="{BB962C8B-B14F-4D97-AF65-F5344CB8AC3E}">
        <p14:creationId xmlns:p14="http://schemas.microsoft.com/office/powerpoint/2010/main" val="336892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37B8C-D34F-41AF-84A7-F3BA813CE81A}" type="slidenum">
              <a:rPr lang="en-US"/>
              <a:pPr>
                <a:defRPr/>
              </a:pPr>
              <a:t>‹#›</a:t>
            </a:fld>
            <a:endParaRPr lang="en-US"/>
          </a:p>
        </p:txBody>
      </p:sp>
    </p:spTree>
    <p:extLst>
      <p:ext uri="{BB962C8B-B14F-4D97-AF65-F5344CB8AC3E}">
        <p14:creationId xmlns:p14="http://schemas.microsoft.com/office/powerpoint/2010/main" val="199914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6"/>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6"/>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6"/>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7AC52CC2-B7D3-42F9-BD6A-4400499AA3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AC52CC2-B7D3-42F9-BD6A-4400499AA3A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slide0003_image003"/>
          <p:cNvPicPr>
            <a:picLocks noChangeAspect="1" noChangeArrowheads="1"/>
          </p:cNvPicPr>
          <p:nvPr/>
        </p:nvPicPr>
        <p:blipFill>
          <a:blip r:embed="rId3">
            <a:extLst>
              <a:ext uri="{28A0092B-C50C-407E-A947-70E740481C1C}">
                <a14:useLocalDpi xmlns:a14="http://schemas.microsoft.com/office/drawing/2010/main" val="0"/>
              </a:ext>
            </a:extLst>
          </a:blip>
          <a:srcRect l="13832" b="13908"/>
          <a:stretch>
            <a:fillRect/>
          </a:stretch>
        </p:blipFill>
        <p:spPr bwMode="auto">
          <a:xfrm>
            <a:off x="0" y="0"/>
            <a:ext cx="9296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46534" y="2248584"/>
            <a:ext cx="90448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600" b="1" dirty="0" err="1">
                <a:solidFill>
                  <a:srgbClr val="0070C0"/>
                </a:solidFill>
                <a:latin typeface="Times New Roman" pitchFamily="18" charset="0"/>
              </a:rPr>
              <a:t>Bài</a:t>
            </a:r>
            <a:r>
              <a:rPr lang="en-US" altLang="en-US" sz="3600" b="1" dirty="0">
                <a:solidFill>
                  <a:srgbClr val="0070C0"/>
                </a:solidFill>
                <a:latin typeface="Times New Roman" pitchFamily="18" charset="0"/>
              </a:rPr>
              <a:t> </a:t>
            </a:r>
            <a:r>
              <a:rPr lang="en-US" altLang="en-US" sz="3600" b="1" dirty="0" smtClean="0">
                <a:solidFill>
                  <a:srgbClr val="0070C0"/>
                </a:solidFill>
                <a:latin typeface="Times New Roman" pitchFamily="18" charset="0"/>
              </a:rPr>
              <a:t>5- </a:t>
            </a:r>
            <a:r>
              <a:rPr lang="en-US" altLang="en-US" sz="3600" b="1" dirty="0" err="1" smtClean="0">
                <a:solidFill>
                  <a:srgbClr val="0070C0"/>
                </a:solidFill>
                <a:latin typeface="Times New Roman" pitchFamily="18" charset="0"/>
              </a:rPr>
              <a:t>Tiết</a:t>
            </a:r>
            <a:r>
              <a:rPr lang="en-US" altLang="en-US" sz="3600" b="1" dirty="0" smtClean="0">
                <a:solidFill>
                  <a:srgbClr val="0070C0"/>
                </a:solidFill>
                <a:latin typeface="Times New Roman" pitchFamily="18" charset="0"/>
              </a:rPr>
              <a:t> 5: </a:t>
            </a:r>
            <a:r>
              <a:rPr lang="en-US" altLang="en-US" sz="3600" b="1" dirty="0">
                <a:solidFill>
                  <a:srgbClr val="0070C0"/>
                </a:solidFill>
                <a:latin typeface="Times New Roman" pitchFamily="18" charset="0"/>
              </a:rPr>
              <a:t>LAI 2 CẶP TÍNH TRẠNG (</a:t>
            </a:r>
            <a:r>
              <a:rPr lang="en-US" altLang="en-US" sz="3600" b="1" dirty="0" err="1">
                <a:solidFill>
                  <a:srgbClr val="0070C0"/>
                </a:solidFill>
                <a:latin typeface="Times New Roman" pitchFamily="18" charset="0"/>
              </a:rPr>
              <a:t>tt</a:t>
            </a:r>
            <a:r>
              <a:rPr lang="en-US" altLang="en-US" sz="3600" b="1" dirty="0">
                <a:solidFill>
                  <a:srgbClr val="0070C0"/>
                </a:solidFill>
                <a:latin typeface="Times New Roman" pitchFamily="18" charset="0"/>
              </a:rPr>
              <a:t>)</a:t>
            </a:r>
          </a:p>
        </p:txBody>
      </p:sp>
      <p:pic>
        <p:nvPicPr>
          <p:cNvPr id="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91298"/>
            <a:ext cx="1828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6534" y="195486"/>
            <a:ext cx="216522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8"/>
          <p:cNvSpPr>
            <a:spLocks noChangeShapeType="1"/>
          </p:cNvSpPr>
          <p:nvPr/>
        </p:nvSpPr>
        <p:spPr bwMode="auto">
          <a:xfrm>
            <a:off x="0" y="382905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ext Box 32"/>
          <p:cNvSpPr txBox="1">
            <a:spLocks noChangeArrowheads="1"/>
          </p:cNvSpPr>
          <p:nvPr/>
        </p:nvSpPr>
        <p:spPr bwMode="auto">
          <a:xfrm>
            <a:off x="609600" y="52391"/>
            <a:ext cx="820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i="1">
                <a:solidFill>
                  <a:schemeClr val="bg1"/>
                </a:solidFill>
              </a:rPr>
              <a:t>BẢNG PHÂN TÍCH KẾT QUẢ LAI HAI CẶP TÍNH TRẠNG</a:t>
            </a:r>
          </a:p>
        </p:txBody>
      </p:sp>
      <p:sp>
        <p:nvSpPr>
          <p:cNvPr id="43" name="Rectangle 10"/>
          <p:cNvSpPr>
            <a:spLocks noChangeArrowheads="1"/>
          </p:cNvSpPr>
          <p:nvPr/>
        </p:nvSpPr>
        <p:spPr bwMode="auto">
          <a:xfrm>
            <a:off x="1931994" y="1862138"/>
            <a:ext cx="1609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solidFill>
                  <a:srgbClr val="FF3300"/>
                </a:solidFill>
              </a:rPr>
              <a:t> AABB</a:t>
            </a:r>
            <a:r>
              <a:rPr lang="en-US" altLang="en-US" sz="2800" b="1" dirty="0"/>
              <a:t> </a:t>
            </a:r>
          </a:p>
        </p:txBody>
      </p:sp>
      <p:sp>
        <p:nvSpPr>
          <p:cNvPr id="44" name="Rectangle 11"/>
          <p:cNvSpPr>
            <a:spLocks noChangeArrowheads="1"/>
          </p:cNvSpPr>
          <p:nvPr/>
        </p:nvSpPr>
        <p:spPr bwMode="auto">
          <a:xfrm>
            <a:off x="1966913" y="2190751"/>
            <a:ext cx="1657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sz="2800" b="1"/>
              <a:t> </a:t>
            </a:r>
            <a:r>
              <a:rPr lang="en-US" altLang="en-US" sz="2800" b="1">
                <a:solidFill>
                  <a:srgbClr val="FF3300"/>
                </a:solidFill>
              </a:rPr>
              <a:t>AAB</a:t>
            </a:r>
            <a:r>
              <a:rPr lang="en-US" altLang="en-US" sz="2800" b="1">
                <a:solidFill>
                  <a:srgbClr val="0000FF"/>
                </a:solidFill>
              </a:rPr>
              <a:t>b</a:t>
            </a:r>
            <a:r>
              <a:rPr lang="en-US" altLang="en-US" sz="2800" b="1"/>
              <a:t>               </a:t>
            </a:r>
          </a:p>
        </p:txBody>
      </p:sp>
      <p:sp>
        <p:nvSpPr>
          <p:cNvPr id="45" name="Rectangle 12"/>
          <p:cNvSpPr>
            <a:spLocks noChangeArrowheads="1"/>
          </p:cNvSpPr>
          <p:nvPr/>
        </p:nvSpPr>
        <p:spPr bwMode="auto">
          <a:xfrm>
            <a:off x="1905001" y="2581276"/>
            <a:ext cx="1748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 2</a:t>
            </a:r>
            <a:r>
              <a:rPr lang="en-US" altLang="en-US" sz="2800" b="1" dirty="0"/>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BB</a:t>
            </a:r>
            <a:r>
              <a:rPr lang="en-US" altLang="en-US" sz="2800" b="1" dirty="0"/>
              <a:t>  </a:t>
            </a:r>
          </a:p>
        </p:txBody>
      </p:sp>
      <p:sp>
        <p:nvSpPr>
          <p:cNvPr id="11289" name="Line 3"/>
          <p:cNvSpPr>
            <a:spLocks noChangeShapeType="1"/>
          </p:cNvSpPr>
          <p:nvPr/>
        </p:nvSpPr>
        <p:spPr bwMode="auto">
          <a:xfrm>
            <a:off x="1828801"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
          <p:cNvSpPr>
            <a:spLocks noChangeShapeType="1"/>
          </p:cNvSpPr>
          <p:nvPr/>
        </p:nvSpPr>
        <p:spPr bwMode="auto">
          <a:xfrm>
            <a:off x="54864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5"/>
          <p:cNvSpPr>
            <a:spLocks noChangeShapeType="1"/>
          </p:cNvSpPr>
          <p:nvPr/>
        </p:nvSpPr>
        <p:spPr bwMode="auto">
          <a:xfrm>
            <a:off x="37338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6"/>
          <p:cNvSpPr>
            <a:spLocks noChangeShapeType="1"/>
          </p:cNvSpPr>
          <p:nvPr/>
        </p:nvSpPr>
        <p:spPr bwMode="auto">
          <a:xfrm>
            <a:off x="7416803"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7"/>
          <p:cNvSpPr>
            <a:spLocks noChangeShapeType="1"/>
          </p:cNvSpPr>
          <p:nvPr/>
        </p:nvSpPr>
        <p:spPr bwMode="auto">
          <a:xfrm>
            <a:off x="1" y="1886027"/>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9"/>
          <p:cNvSpPr>
            <a:spLocks noChangeShapeType="1"/>
          </p:cNvSpPr>
          <p:nvPr/>
        </p:nvSpPr>
        <p:spPr bwMode="auto">
          <a:xfrm>
            <a:off x="17465" y="948935"/>
            <a:ext cx="1811337" cy="9370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7"/>
          <p:cNvSpPr>
            <a:spLocks noChangeShapeType="1"/>
          </p:cNvSpPr>
          <p:nvPr/>
        </p:nvSpPr>
        <p:spPr bwMode="auto">
          <a:xfrm>
            <a:off x="1" y="895353"/>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7"/>
          <p:cNvSpPr>
            <a:spLocks noChangeShapeType="1"/>
          </p:cNvSpPr>
          <p:nvPr/>
        </p:nvSpPr>
        <p:spPr bwMode="auto">
          <a:xfrm>
            <a:off x="1" y="4972359"/>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Rectangle 14"/>
          <p:cNvSpPr>
            <a:spLocks noChangeArrowheads="1"/>
          </p:cNvSpPr>
          <p:nvPr/>
        </p:nvSpPr>
        <p:spPr bwMode="auto">
          <a:xfrm>
            <a:off x="629085" y="920180"/>
            <a:ext cx="130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600" b="1">
                <a:solidFill>
                  <a:srgbClr val="FFFF00"/>
                </a:solidFill>
                <a:cs typeface="Times New Roman" pitchFamily="18" charset="0"/>
              </a:rPr>
              <a:t>Kiểu hình F2 </a:t>
            </a:r>
          </a:p>
        </p:txBody>
      </p:sp>
      <p:sp>
        <p:nvSpPr>
          <p:cNvPr id="11298" name="Rectangle 14"/>
          <p:cNvSpPr>
            <a:spLocks noChangeArrowheads="1"/>
          </p:cNvSpPr>
          <p:nvPr/>
        </p:nvSpPr>
        <p:spPr bwMode="auto">
          <a:xfrm>
            <a:off x="76201" y="139738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a:t>
            </a:r>
          </a:p>
        </p:txBody>
      </p:sp>
      <p:sp>
        <p:nvSpPr>
          <p:cNvPr id="11299" name="Rectangle 14"/>
          <p:cNvSpPr>
            <a:spLocks noChangeArrowheads="1"/>
          </p:cNvSpPr>
          <p:nvPr/>
        </p:nvSpPr>
        <p:spPr bwMode="auto">
          <a:xfrm>
            <a:off x="1814515"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trơn</a:t>
            </a:r>
          </a:p>
        </p:txBody>
      </p:sp>
      <p:sp>
        <p:nvSpPr>
          <p:cNvPr id="11300" name="Rectangle 14"/>
          <p:cNvSpPr>
            <a:spLocks noChangeArrowheads="1"/>
          </p:cNvSpPr>
          <p:nvPr/>
        </p:nvSpPr>
        <p:spPr bwMode="auto">
          <a:xfrm>
            <a:off x="3708403"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nhăn</a:t>
            </a:r>
          </a:p>
        </p:txBody>
      </p:sp>
      <p:sp>
        <p:nvSpPr>
          <p:cNvPr id="11301" name="Rectangle 14"/>
          <p:cNvSpPr>
            <a:spLocks noChangeArrowheads="1"/>
          </p:cNvSpPr>
          <p:nvPr/>
        </p:nvSpPr>
        <p:spPr bwMode="auto">
          <a:xfrm>
            <a:off x="5487991"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trơn</a:t>
            </a:r>
          </a:p>
        </p:txBody>
      </p:sp>
      <p:sp>
        <p:nvSpPr>
          <p:cNvPr id="11302" name="Rectangle 14"/>
          <p:cNvSpPr>
            <a:spLocks noChangeArrowheads="1"/>
          </p:cNvSpPr>
          <p:nvPr/>
        </p:nvSpPr>
        <p:spPr bwMode="auto">
          <a:xfrm>
            <a:off x="7416804"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nhăn</a:t>
            </a:r>
          </a:p>
        </p:txBody>
      </p:sp>
      <p:sp>
        <p:nvSpPr>
          <p:cNvPr id="11303" name="Rectangle 14"/>
          <p:cNvSpPr>
            <a:spLocks noChangeArrowheads="1"/>
          </p:cNvSpPr>
          <p:nvPr/>
        </p:nvSpPr>
        <p:spPr bwMode="auto">
          <a:xfrm>
            <a:off x="17465" y="2157421"/>
            <a:ext cx="1844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gen ở F2</a:t>
            </a:r>
          </a:p>
        </p:txBody>
      </p:sp>
      <p:sp>
        <p:nvSpPr>
          <p:cNvPr id="11304" name="Rectangle 14"/>
          <p:cNvSpPr>
            <a:spLocks noChangeArrowheads="1"/>
          </p:cNvSpPr>
          <p:nvPr/>
        </p:nvSpPr>
        <p:spPr bwMode="auto">
          <a:xfrm>
            <a:off x="2" y="3782747"/>
            <a:ext cx="184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hình ở F2</a:t>
            </a:r>
          </a:p>
        </p:txBody>
      </p:sp>
      <p:sp>
        <p:nvSpPr>
          <p:cNvPr id="11305" name="Rectangle 13"/>
          <p:cNvSpPr>
            <a:spLocks noChangeArrowheads="1"/>
          </p:cNvSpPr>
          <p:nvPr/>
        </p:nvSpPr>
        <p:spPr bwMode="auto">
          <a:xfrm>
            <a:off x="1963739" y="2963088"/>
            <a:ext cx="1523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smtClean="0">
                <a:solidFill>
                  <a:schemeClr val="bg1"/>
                </a:solidFill>
              </a:rPr>
              <a:t>4</a:t>
            </a:r>
            <a:r>
              <a:rPr lang="en-US" altLang="en-US" sz="2800" dirty="0" smtClean="0">
                <a:solidFill>
                  <a:srgbClr val="FF3300"/>
                </a:solidFill>
              </a:rPr>
              <a:t> </a:t>
            </a:r>
            <a:r>
              <a:rPr lang="en-US" altLang="en-US" sz="2800" b="1" dirty="0" err="1" smtClean="0">
                <a:solidFill>
                  <a:srgbClr val="FF3300"/>
                </a:solidFill>
              </a:rPr>
              <a:t>A</a:t>
            </a:r>
            <a:r>
              <a:rPr lang="en-US" altLang="en-US" sz="2800" b="1" dirty="0" err="1" smtClean="0">
                <a:solidFill>
                  <a:srgbClr val="0000FF"/>
                </a:solidFill>
              </a:rPr>
              <a:t>a</a:t>
            </a:r>
            <a:r>
              <a:rPr lang="en-US" altLang="en-US" sz="2800" b="1" dirty="0" err="1" smtClean="0">
                <a:solidFill>
                  <a:srgbClr val="FF3300"/>
                </a:solidFill>
              </a:rPr>
              <a:t>B</a:t>
            </a:r>
            <a:r>
              <a:rPr lang="en-US" altLang="en-US" sz="2800" b="1" dirty="0" err="1" smtClean="0">
                <a:solidFill>
                  <a:srgbClr val="0000FF"/>
                </a:solidFill>
              </a:rPr>
              <a:t>b</a:t>
            </a:r>
            <a:r>
              <a:rPr lang="en-US" altLang="en-US" sz="2800" b="1" dirty="0" smtClean="0"/>
              <a:t> </a:t>
            </a:r>
            <a:endParaRPr lang="en-US" altLang="en-US" sz="2800" b="1" dirty="0"/>
          </a:p>
        </p:txBody>
      </p:sp>
      <p:sp>
        <p:nvSpPr>
          <p:cNvPr id="47" name="Rectangle 20"/>
          <p:cNvSpPr>
            <a:spLocks noChangeArrowheads="1"/>
          </p:cNvSpPr>
          <p:nvPr/>
        </p:nvSpPr>
        <p:spPr bwMode="auto">
          <a:xfrm>
            <a:off x="3808419" y="1890713"/>
            <a:ext cx="1469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2</a:t>
            </a:r>
            <a:r>
              <a:rPr lang="en-US" altLang="en-US" sz="2800" b="1"/>
              <a:t> </a:t>
            </a:r>
            <a:r>
              <a:rPr lang="en-US" altLang="en-US" sz="2800" b="1">
                <a:solidFill>
                  <a:srgbClr val="FF3300"/>
                </a:solidFill>
              </a:rPr>
              <a:t>A</a:t>
            </a:r>
            <a:r>
              <a:rPr lang="en-US" altLang="en-US" sz="2800" b="1">
                <a:solidFill>
                  <a:srgbClr val="0000FF"/>
                </a:solidFill>
              </a:rPr>
              <a:t>abb </a:t>
            </a:r>
          </a:p>
        </p:txBody>
      </p:sp>
      <p:sp>
        <p:nvSpPr>
          <p:cNvPr id="48" name="Rectangle 26"/>
          <p:cNvSpPr>
            <a:spLocks noChangeArrowheads="1"/>
          </p:cNvSpPr>
          <p:nvPr/>
        </p:nvSpPr>
        <p:spPr bwMode="auto">
          <a:xfrm>
            <a:off x="3759205" y="2352676"/>
            <a:ext cx="14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t> </a:t>
            </a:r>
            <a:r>
              <a:rPr lang="en-US" altLang="en-US" sz="2800" b="1" dirty="0" err="1">
                <a:solidFill>
                  <a:srgbClr val="FF3300"/>
                </a:solidFill>
              </a:rPr>
              <a:t>AA</a:t>
            </a:r>
            <a:r>
              <a:rPr lang="en-US" altLang="en-US" sz="2800" b="1" dirty="0" err="1">
                <a:solidFill>
                  <a:srgbClr val="0000FF"/>
                </a:solidFill>
              </a:rPr>
              <a:t>bb</a:t>
            </a:r>
            <a:endParaRPr lang="en-US" altLang="en-US" sz="2800" b="1" dirty="0">
              <a:solidFill>
                <a:srgbClr val="0000FF"/>
              </a:solidFill>
            </a:endParaRPr>
          </a:p>
        </p:txBody>
      </p:sp>
      <p:cxnSp>
        <p:nvCxnSpPr>
          <p:cNvPr id="3" name="Straight Connector 2"/>
          <p:cNvCxnSpPr/>
          <p:nvPr/>
        </p:nvCxnSpPr>
        <p:spPr bwMode="auto">
          <a:xfrm>
            <a:off x="1931989" y="3409950"/>
            <a:ext cx="1609725"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3808419"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653094"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7578725" y="3398838"/>
            <a:ext cx="1524000" cy="11112"/>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6" name="Right Arrow 45">
            <a:hlinkClick r:id="rId2" action="ppaction://hlinksldjump"/>
          </p:cNvPr>
          <p:cNvSpPr/>
          <p:nvPr/>
        </p:nvSpPr>
        <p:spPr>
          <a:xfrm>
            <a:off x="8715372" y="571486"/>
            <a:ext cx="428628"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Horizontal)">
                                      <p:cBhvr>
                                        <p:cTn id="7" dur="500"/>
                                        <p:tgtEl>
                                          <p:spTgt spid="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Horizont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8"/>
          <p:cNvSpPr>
            <a:spLocks noChangeShapeType="1"/>
          </p:cNvSpPr>
          <p:nvPr/>
        </p:nvSpPr>
        <p:spPr bwMode="auto">
          <a:xfrm>
            <a:off x="0" y="382905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ext Box 32"/>
          <p:cNvSpPr txBox="1">
            <a:spLocks noChangeArrowheads="1"/>
          </p:cNvSpPr>
          <p:nvPr/>
        </p:nvSpPr>
        <p:spPr bwMode="auto">
          <a:xfrm>
            <a:off x="609600" y="52391"/>
            <a:ext cx="820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i="1">
                <a:solidFill>
                  <a:schemeClr val="bg1"/>
                </a:solidFill>
              </a:rPr>
              <a:t>BẢNG PHÂN TÍCH KẾT QUẢ LAI HAI CẶP TÍNH TRẠNG</a:t>
            </a:r>
          </a:p>
        </p:txBody>
      </p:sp>
      <p:sp>
        <p:nvSpPr>
          <p:cNvPr id="43" name="Rectangle 10"/>
          <p:cNvSpPr>
            <a:spLocks noChangeArrowheads="1"/>
          </p:cNvSpPr>
          <p:nvPr/>
        </p:nvSpPr>
        <p:spPr bwMode="auto">
          <a:xfrm>
            <a:off x="1931994" y="1862138"/>
            <a:ext cx="1609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solidFill>
                  <a:srgbClr val="FF3300"/>
                </a:solidFill>
              </a:rPr>
              <a:t> AABB</a:t>
            </a:r>
            <a:r>
              <a:rPr lang="en-US" altLang="en-US" sz="2800" b="1" dirty="0"/>
              <a:t> </a:t>
            </a:r>
          </a:p>
        </p:txBody>
      </p:sp>
      <p:sp>
        <p:nvSpPr>
          <p:cNvPr id="44" name="Rectangle 11"/>
          <p:cNvSpPr>
            <a:spLocks noChangeArrowheads="1"/>
          </p:cNvSpPr>
          <p:nvPr/>
        </p:nvSpPr>
        <p:spPr bwMode="auto">
          <a:xfrm>
            <a:off x="1966913" y="2190751"/>
            <a:ext cx="1657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sz="2800" b="1"/>
              <a:t> </a:t>
            </a:r>
            <a:r>
              <a:rPr lang="en-US" altLang="en-US" sz="2800" b="1">
                <a:solidFill>
                  <a:srgbClr val="FF3300"/>
                </a:solidFill>
              </a:rPr>
              <a:t>AAB</a:t>
            </a:r>
            <a:r>
              <a:rPr lang="en-US" altLang="en-US" sz="2800" b="1">
                <a:solidFill>
                  <a:srgbClr val="0000FF"/>
                </a:solidFill>
              </a:rPr>
              <a:t>b</a:t>
            </a:r>
            <a:r>
              <a:rPr lang="en-US" altLang="en-US" sz="2800" b="1"/>
              <a:t>               </a:t>
            </a:r>
          </a:p>
        </p:txBody>
      </p:sp>
      <p:sp>
        <p:nvSpPr>
          <p:cNvPr id="45" name="Rectangle 12"/>
          <p:cNvSpPr>
            <a:spLocks noChangeArrowheads="1"/>
          </p:cNvSpPr>
          <p:nvPr/>
        </p:nvSpPr>
        <p:spPr bwMode="auto">
          <a:xfrm>
            <a:off x="1905001" y="2581276"/>
            <a:ext cx="1748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 2</a:t>
            </a:r>
            <a:r>
              <a:rPr lang="en-US" altLang="en-US" sz="2800" b="1" dirty="0"/>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BB</a:t>
            </a:r>
            <a:r>
              <a:rPr lang="en-US" altLang="en-US" sz="2800" b="1" dirty="0"/>
              <a:t>  </a:t>
            </a:r>
          </a:p>
        </p:txBody>
      </p:sp>
      <p:sp>
        <p:nvSpPr>
          <p:cNvPr id="11289" name="Line 3"/>
          <p:cNvSpPr>
            <a:spLocks noChangeShapeType="1"/>
          </p:cNvSpPr>
          <p:nvPr/>
        </p:nvSpPr>
        <p:spPr bwMode="auto">
          <a:xfrm>
            <a:off x="1828801"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
          <p:cNvSpPr>
            <a:spLocks noChangeShapeType="1"/>
          </p:cNvSpPr>
          <p:nvPr/>
        </p:nvSpPr>
        <p:spPr bwMode="auto">
          <a:xfrm>
            <a:off x="54864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5"/>
          <p:cNvSpPr>
            <a:spLocks noChangeShapeType="1"/>
          </p:cNvSpPr>
          <p:nvPr/>
        </p:nvSpPr>
        <p:spPr bwMode="auto">
          <a:xfrm>
            <a:off x="37338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6"/>
          <p:cNvSpPr>
            <a:spLocks noChangeShapeType="1"/>
          </p:cNvSpPr>
          <p:nvPr/>
        </p:nvSpPr>
        <p:spPr bwMode="auto">
          <a:xfrm>
            <a:off x="7416803"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7"/>
          <p:cNvSpPr>
            <a:spLocks noChangeShapeType="1"/>
          </p:cNvSpPr>
          <p:nvPr/>
        </p:nvSpPr>
        <p:spPr bwMode="auto">
          <a:xfrm>
            <a:off x="1" y="1886027"/>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9"/>
          <p:cNvSpPr>
            <a:spLocks noChangeShapeType="1"/>
          </p:cNvSpPr>
          <p:nvPr/>
        </p:nvSpPr>
        <p:spPr bwMode="auto">
          <a:xfrm>
            <a:off x="17465" y="948935"/>
            <a:ext cx="1811337" cy="9370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7"/>
          <p:cNvSpPr>
            <a:spLocks noChangeShapeType="1"/>
          </p:cNvSpPr>
          <p:nvPr/>
        </p:nvSpPr>
        <p:spPr bwMode="auto">
          <a:xfrm>
            <a:off x="1" y="895353"/>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7"/>
          <p:cNvSpPr>
            <a:spLocks noChangeShapeType="1"/>
          </p:cNvSpPr>
          <p:nvPr/>
        </p:nvSpPr>
        <p:spPr bwMode="auto">
          <a:xfrm>
            <a:off x="1" y="4972359"/>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Rectangle 14"/>
          <p:cNvSpPr>
            <a:spLocks noChangeArrowheads="1"/>
          </p:cNvSpPr>
          <p:nvPr/>
        </p:nvSpPr>
        <p:spPr bwMode="auto">
          <a:xfrm>
            <a:off x="629085" y="920180"/>
            <a:ext cx="130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600" b="1">
                <a:solidFill>
                  <a:srgbClr val="FFFF00"/>
                </a:solidFill>
                <a:cs typeface="Times New Roman" pitchFamily="18" charset="0"/>
              </a:rPr>
              <a:t>Kiểu hình F2 </a:t>
            </a:r>
          </a:p>
        </p:txBody>
      </p:sp>
      <p:sp>
        <p:nvSpPr>
          <p:cNvPr id="11298" name="Rectangle 14"/>
          <p:cNvSpPr>
            <a:spLocks noChangeArrowheads="1"/>
          </p:cNvSpPr>
          <p:nvPr/>
        </p:nvSpPr>
        <p:spPr bwMode="auto">
          <a:xfrm>
            <a:off x="76201" y="139738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a:t>
            </a:r>
          </a:p>
        </p:txBody>
      </p:sp>
      <p:sp>
        <p:nvSpPr>
          <p:cNvPr id="11299" name="Rectangle 14"/>
          <p:cNvSpPr>
            <a:spLocks noChangeArrowheads="1"/>
          </p:cNvSpPr>
          <p:nvPr/>
        </p:nvSpPr>
        <p:spPr bwMode="auto">
          <a:xfrm>
            <a:off x="1814515"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trơn</a:t>
            </a:r>
          </a:p>
        </p:txBody>
      </p:sp>
      <p:sp>
        <p:nvSpPr>
          <p:cNvPr id="11300" name="Rectangle 14"/>
          <p:cNvSpPr>
            <a:spLocks noChangeArrowheads="1"/>
          </p:cNvSpPr>
          <p:nvPr/>
        </p:nvSpPr>
        <p:spPr bwMode="auto">
          <a:xfrm>
            <a:off x="3708403"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nhăn</a:t>
            </a:r>
          </a:p>
        </p:txBody>
      </p:sp>
      <p:sp>
        <p:nvSpPr>
          <p:cNvPr id="11301" name="Rectangle 14"/>
          <p:cNvSpPr>
            <a:spLocks noChangeArrowheads="1"/>
          </p:cNvSpPr>
          <p:nvPr/>
        </p:nvSpPr>
        <p:spPr bwMode="auto">
          <a:xfrm>
            <a:off x="5487991"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trơn</a:t>
            </a:r>
          </a:p>
        </p:txBody>
      </p:sp>
      <p:sp>
        <p:nvSpPr>
          <p:cNvPr id="11302" name="Rectangle 14"/>
          <p:cNvSpPr>
            <a:spLocks noChangeArrowheads="1"/>
          </p:cNvSpPr>
          <p:nvPr/>
        </p:nvSpPr>
        <p:spPr bwMode="auto">
          <a:xfrm>
            <a:off x="7416804"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nhăn</a:t>
            </a:r>
          </a:p>
        </p:txBody>
      </p:sp>
      <p:sp>
        <p:nvSpPr>
          <p:cNvPr id="11303" name="Rectangle 14"/>
          <p:cNvSpPr>
            <a:spLocks noChangeArrowheads="1"/>
          </p:cNvSpPr>
          <p:nvPr/>
        </p:nvSpPr>
        <p:spPr bwMode="auto">
          <a:xfrm>
            <a:off x="17465" y="2157421"/>
            <a:ext cx="1844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gen ở F2</a:t>
            </a:r>
          </a:p>
        </p:txBody>
      </p:sp>
      <p:sp>
        <p:nvSpPr>
          <p:cNvPr id="11304" name="Rectangle 14"/>
          <p:cNvSpPr>
            <a:spLocks noChangeArrowheads="1"/>
          </p:cNvSpPr>
          <p:nvPr/>
        </p:nvSpPr>
        <p:spPr bwMode="auto">
          <a:xfrm>
            <a:off x="2" y="3782747"/>
            <a:ext cx="184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hình ở F2</a:t>
            </a:r>
          </a:p>
        </p:txBody>
      </p:sp>
      <p:sp>
        <p:nvSpPr>
          <p:cNvPr id="11305" name="Rectangle 13"/>
          <p:cNvSpPr>
            <a:spLocks noChangeArrowheads="1"/>
          </p:cNvSpPr>
          <p:nvPr/>
        </p:nvSpPr>
        <p:spPr bwMode="auto">
          <a:xfrm>
            <a:off x="1963739" y="2963088"/>
            <a:ext cx="1523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smtClean="0">
                <a:solidFill>
                  <a:schemeClr val="bg1"/>
                </a:solidFill>
              </a:rPr>
              <a:t>4</a:t>
            </a:r>
            <a:r>
              <a:rPr lang="en-US" altLang="en-US" sz="2800" dirty="0" smtClean="0">
                <a:solidFill>
                  <a:srgbClr val="FF3300"/>
                </a:solidFill>
              </a:rPr>
              <a:t> </a:t>
            </a:r>
            <a:r>
              <a:rPr lang="en-US" altLang="en-US" sz="2800" b="1" dirty="0" err="1" smtClean="0">
                <a:solidFill>
                  <a:srgbClr val="FF3300"/>
                </a:solidFill>
              </a:rPr>
              <a:t>A</a:t>
            </a:r>
            <a:r>
              <a:rPr lang="en-US" altLang="en-US" sz="2800" b="1" dirty="0" err="1" smtClean="0">
                <a:solidFill>
                  <a:srgbClr val="0000FF"/>
                </a:solidFill>
              </a:rPr>
              <a:t>a</a:t>
            </a:r>
            <a:r>
              <a:rPr lang="en-US" altLang="en-US" sz="2800" b="1" dirty="0" err="1" smtClean="0">
                <a:solidFill>
                  <a:srgbClr val="FF3300"/>
                </a:solidFill>
              </a:rPr>
              <a:t>B</a:t>
            </a:r>
            <a:r>
              <a:rPr lang="en-US" altLang="en-US" sz="2800" b="1" dirty="0" err="1" smtClean="0">
                <a:solidFill>
                  <a:srgbClr val="0000FF"/>
                </a:solidFill>
              </a:rPr>
              <a:t>b</a:t>
            </a:r>
            <a:r>
              <a:rPr lang="en-US" altLang="en-US" sz="2800" b="1" dirty="0" smtClean="0"/>
              <a:t> </a:t>
            </a:r>
            <a:endParaRPr lang="en-US" altLang="en-US" sz="2800" b="1" dirty="0"/>
          </a:p>
        </p:txBody>
      </p:sp>
      <p:sp>
        <p:nvSpPr>
          <p:cNvPr id="47" name="Rectangle 20"/>
          <p:cNvSpPr>
            <a:spLocks noChangeArrowheads="1"/>
          </p:cNvSpPr>
          <p:nvPr/>
        </p:nvSpPr>
        <p:spPr bwMode="auto">
          <a:xfrm>
            <a:off x="3808419" y="1890713"/>
            <a:ext cx="1469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2</a:t>
            </a:r>
            <a:r>
              <a:rPr lang="en-US" altLang="en-US" sz="2800" b="1"/>
              <a:t> </a:t>
            </a:r>
            <a:r>
              <a:rPr lang="en-US" altLang="en-US" sz="2800" b="1">
                <a:solidFill>
                  <a:srgbClr val="FF3300"/>
                </a:solidFill>
              </a:rPr>
              <a:t>A</a:t>
            </a:r>
            <a:r>
              <a:rPr lang="en-US" altLang="en-US" sz="2800" b="1">
                <a:solidFill>
                  <a:srgbClr val="0000FF"/>
                </a:solidFill>
              </a:rPr>
              <a:t>abb </a:t>
            </a:r>
          </a:p>
        </p:txBody>
      </p:sp>
      <p:sp>
        <p:nvSpPr>
          <p:cNvPr id="48" name="Rectangle 26"/>
          <p:cNvSpPr>
            <a:spLocks noChangeArrowheads="1"/>
          </p:cNvSpPr>
          <p:nvPr/>
        </p:nvSpPr>
        <p:spPr bwMode="auto">
          <a:xfrm>
            <a:off x="3759205" y="2352676"/>
            <a:ext cx="14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t> </a:t>
            </a:r>
            <a:r>
              <a:rPr lang="en-US" altLang="en-US" sz="2800" b="1" dirty="0" err="1">
                <a:solidFill>
                  <a:srgbClr val="FF3300"/>
                </a:solidFill>
              </a:rPr>
              <a:t>AA</a:t>
            </a:r>
            <a:r>
              <a:rPr lang="en-US" altLang="en-US" sz="2800" b="1" dirty="0" err="1">
                <a:solidFill>
                  <a:srgbClr val="0000FF"/>
                </a:solidFill>
              </a:rPr>
              <a:t>bb</a:t>
            </a:r>
            <a:endParaRPr lang="en-US" altLang="en-US" sz="2800" b="1" dirty="0">
              <a:solidFill>
                <a:srgbClr val="0000FF"/>
              </a:solidFill>
            </a:endParaRPr>
          </a:p>
        </p:txBody>
      </p:sp>
      <p:sp>
        <p:nvSpPr>
          <p:cNvPr id="49" name="Rectangle 21"/>
          <p:cNvSpPr>
            <a:spLocks noChangeArrowheads="1"/>
          </p:cNvSpPr>
          <p:nvPr/>
        </p:nvSpPr>
        <p:spPr bwMode="auto">
          <a:xfrm>
            <a:off x="5599114" y="1876426"/>
            <a:ext cx="1404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1 </a:t>
            </a:r>
            <a:r>
              <a:rPr lang="en-US" altLang="en-US" sz="2800" b="1">
                <a:solidFill>
                  <a:srgbClr val="0000FF"/>
                </a:solidFill>
              </a:rPr>
              <a:t>aa</a:t>
            </a:r>
            <a:r>
              <a:rPr lang="en-US" altLang="en-US" sz="2800" b="1">
                <a:solidFill>
                  <a:srgbClr val="FF3300"/>
                </a:solidFill>
              </a:rPr>
              <a:t>BB</a:t>
            </a:r>
          </a:p>
        </p:txBody>
      </p:sp>
      <p:sp>
        <p:nvSpPr>
          <p:cNvPr id="50" name="Rectangle 28"/>
          <p:cNvSpPr>
            <a:spLocks noChangeArrowheads="1"/>
          </p:cNvSpPr>
          <p:nvPr/>
        </p:nvSpPr>
        <p:spPr bwMode="auto">
          <a:xfrm>
            <a:off x="5672138" y="2352676"/>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b="1"/>
              <a:t> </a:t>
            </a:r>
            <a:r>
              <a:rPr lang="en-US" altLang="en-US" sz="2800" b="1">
                <a:solidFill>
                  <a:srgbClr val="0000FF"/>
                </a:solidFill>
              </a:rPr>
              <a:t>aa</a:t>
            </a:r>
            <a:r>
              <a:rPr lang="en-US" altLang="en-US" sz="2800" b="1">
                <a:solidFill>
                  <a:srgbClr val="FF3300"/>
                </a:solidFill>
              </a:rPr>
              <a:t>B</a:t>
            </a:r>
            <a:r>
              <a:rPr lang="en-US" altLang="en-US" sz="2800" b="1">
                <a:solidFill>
                  <a:srgbClr val="0000FF"/>
                </a:solidFill>
              </a:rPr>
              <a:t>b </a:t>
            </a:r>
          </a:p>
        </p:txBody>
      </p:sp>
      <p:cxnSp>
        <p:nvCxnSpPr>
          <p:cNvPr id="3" name="Straight Connector 2"/>
          <p:cNvCxnSpPr/>
          <p:nvPr/>
        </p:nvCxnSpPr>
        <p:spPr bwMode="auto">
          <a:xfrm>
            <a:off x="1931989" y="3409950"/>
            <a:ext cx="1609725"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3808419"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653094"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7578725" y="3398838"/>
            <a:ext cx="1524000" cy="11112"/>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6" name="Right Arrow 45">
            <a:hlinkClick r:id="rId2" action="ppaction://hlinksldjump"/>
          </p:cNvPr>
          <p:cNvSpPr/>
          <p:nvPr/>
        </p:nvSpPr>
        <p:spPr>
          <a:xfrm>
            <a:off x="8715372" y="571486"/>
            <a:ext cx="428628"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Horizontal)">
                                      <p:cBhvr>
                                        <p:cTn id="7" dur="500"/>
                                        <p:tgtEl>
                                          <p:spTgt spid="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Horizontal)">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8"/>
          <p:cNvSpPr>
            <a:spLocks noChangeShapeType="1"/>
          </p:cNvSpPr>
          <p:nvPr/>
        </p:nvSpPr>
        <p:spPr bwMode="auto">
          <a:xfrm>
            <a:off x="0" y="382905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ext Box 32"/>
          <p:cNvSpPr txBox="1">
            <a:spLocks noChangeArrowheads="1"/>
          </p:cNvSpPr>
          <p:nvPr/>
        </p:nvSpPr>
        <p:spPr bwMode="auto">
          <a:xfrm>
            <a:off x="609600" y="52391"/>
            <a:ext cx="820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i="1">
                <a:solidFill>
                  <a:schemeClr val="bg1"/>
                </a:solidFill>
              </a:rPr>
              <a:t>BẢNG PHÂN TÍCH KẾT QUẢ LAI HAI CẶP TÍNH TRẠNG</a:t>
            </a:r>
          </a:p>
        </p:txBody>
      </p:sp>
      <p:sp>
        <p:nvSpPr>
          <p:cNvPr id="43" name="Rectangle 10"/>
          <p:cNvSpPr>
            <a:spLocks noChangeArrowheads="1"/>
          </p:cNvSpPr>
          <p:nvPr/>
        </p:nvSpPr>
        <p:spPr bwMode="auto">
          <a:xfrm>
            <a:off x="1931994" y="1862138"/>
            <a:ext cx="1609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solidFill>
                  <a:srgbClr val="FF3300"/>
                </a:solidFill>
              </a:rPr>
              <a:t> AABB</a:t>
            </a:r>
            <a:r>
              <a:rPr lang="en-US" altLang="en-US" sz="2800" b="1" dirty="0"/>
              <a:t> </a:t>
            </a:r>
          </a:p>
        </p:txBody>
      </p:sp>
      <p:sp>
        <p:nvSpPr>
          <p:cNvPr id="44" name="Rectangle 11"/>
          <p:cNvSpPr>
            <a:spLocks noChangeArrowheads="1"/>
          </p:cNvSpPr>
          <p:nvPr/>
        </p:nvSpPr>
        <p:spPr bwMode="auto">
          <a:xfrm>
            <a:off x="1966913" y="2190751"/>
            <a:ext cx="1657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sz="2800" b="1"/>
              <a:t> </a:t>
            </a:r>
            <a:r>
              <a:rPr lang="en-US" altLang="en-US" sz="2800" b="1">
                <a:solidFill>
                  <a:srgbClr val="FF3300"/>
                </a:solidFill>
              </a:rPr>
              <a:t>AAB</a:t>
            </a:r>
            <a:r>
              <a:rPr lang="en-US" altLang="en-US" sz="2800" b="1">
                <a:solidFill>
                  <a:srgbClr val="0000FF"/>
                </a:solidFill>
              </a:rPr>
              <a:t>b</a:t>
            </a:r>
            <a:r>
              <a:rPr lang="en-US" altLang="en-US" sz="2800" b="1"/>
              <a:t>               </a:t>
            </a:r>
          </a:p>
        </p:txBody>
      </p:sp>
      <p:sp>
        <p:nvSpPr>
          <p:cNvPr id="45" name="Rectangle 12"/>
          <p:cNvSpPr>
            <a:spLocks noChangeArrowheads="1"/>
          </p:cNvSpPr>
          <p:nvPr/>
        </p:nvSpPr>
        <p:spPr bwMode="auto">
          <a:xfrm>
            <a:off x="1905001" y="2581276"/>
            <a:ext cx="1748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 2</a:t>
            </a:r>
            <a:r>
              <a:rPr lang="en-US" altLang="en-US" sz="2800" b="1" dirty="0"/>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BB</a:t>
            </a:r>
            <a:r>
              <a:rPr lang="en-US" altLang="en-US" sz="2800" b="1" dirty="0"/>
              <a:t>  </a:t>
            </a:r>
          </a:p>
        </p:txBody>
      </p:sp>
      <p:sp>
        <p:nvSpPr>
          <p:cNvPr id="11289" name="Line 3"/>
          <p:cNvSpPr>
            <a:spLocks noChangeShapeType="1"/>
          </p:cNvSpPr>
          <p:nvPr/>
        </p:nvSpPr>
        <p:spPr bwMode="auto">
          <a:xfrm>
            <a:off x="1828801"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
          <p:cNvSpPr>
            <a:spLocks noChangeShapeType="1"/>
          </p:cNvSpPr>
          <p:nvPr/>
        </p:nvSpPr>
        <p:spPr bwMode="auto">
          <a:xfrm>
            <a:off x="54864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5"/>
          <p:cNvSpPr>
            <a:spLocks noChangeShapeType="1"/>
          </p:cNvSpPr>
          <p:nvPr/>
        </p:nvSpPr>
        <p:spPr bwMode="auto">
          <a:xfrm>
            <a:off x="37338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6"/>
          <p:cNvSpPr>
            <a:spLocks noChangeShapeType="1"/>
          </p:cNvSpPr>
          <p:nvPr/>
        </p:nvSpPr>
        <p:spPr bwMode="auto">
          <a:xfrm>
            <a:off x="7416803"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7"/>
          <p:cNvSpPr>
            <a:spLocks noChangeShapeType="1"/>
          </p:cNvSpPr>
          <p:nvPr/>
        </p:nvSpPr>
        <p:spPr bwMode="auto">
          <a:xfrm>
            <a:off x="1" y="1886027"/>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9"/>
          <p:cNvSpPr>
            <a:spLocks noChangeShapeType="1"/>
          </p:cNvSpPr>
          <p:nvPr/>
        </p:nvSpPr>
        <p:spPr bwMode="auto">
          <a:xfrm>
            <a:off x="17465" y="948935"/>
            <a:ext cx="1811337" cy="9370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7"/>
          <p:cNvSpPr>
            <a:spLocks noChangeShapeType="1"/>
          </p:cNvSpPr>
          <p:nvPr/>
        </p:nvSpPr>
        <p:spPr bwMode="auto">
          <a:xfrm>
            <a:off x="1" y="895353"/>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7"/>
          <p:cNvSpPr>
            <a:spLocks noChangeShapeType="1"/>
          </p:cNvSpPr>
          <p:nvPr/>
        </p:nvSpPr>
        <p:spPr bwMode="auto">
          <a:xfrm>
            <a:off x="1" y="4972359"/>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Rectangle 14"/>
          <p:cNvSpPr>
            <a:spLocks noChangeArrowheads="1"/>
          </p:cNvSpPr>
          <p:nvPr/>
        </p:nvSpPr>
        <p:spPr bwMode="auto">
          <a:xfrm>
            <a:off x="629085" y="920180"/>
            <a:ext cx="130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600" b="1">
                <a:solidFill>
                  <a:srgbClr val="FFFF00"/>
                </a:solidFill>
                <a:cs typeface="Times New Roman" pitchFamily="18" charset="0"/>
              </a:rPr>
              <a:t>Kiểu hình F2 </a:t>
            </a:r>
          </a:p>
        </p:txBody>
      </p:sp>
      <p:sp>
        <p:nvSpPr>
          <p:cNvPr id="11298" name="Rectangle 14"/>
          <p:cNvSpPr>
            <a:spLocks noChangeArrowheads="1"/>
          </p:cNvSpPr>
          <p:nvPr/>
        </p:nvSpPr>
        <p:spPr bwMode="auto">
          <a:xfrm>
            <a:off x="76201" y="139738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a:t>
            </a:r>
          </a:p>
        </p:txBody>
      </p:sp>
      <p:sp>
        <p:nvSpPr>
          <p:cNvPr id="11299" name="Rectangle 14"/>
          <p:cNvSpPr>
            <a:spLocks noChangeArrowheads="1"/>
          </p:cNvSpPr>
          <p:nvPr/>
        </p:nvSpPr>
        <p:spPr bwMode="auto">
          <a:xfrm>
            <a:off x="1814515"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trơn</a:t>
            </a:r>
          </a:p>
        </p:txBody>
      </p:sp>
      <p:sp>
        <p:nvSpPr>
          <p:cNvPr id="11300" name="Rectangle 14"/>
          <p:cNvSpPr>
            <a:spLocks noChangeArrowheads="1"/>
          </p:cNvSpPr>
          <p:nvPr/>
        </p:nvSpPr>
        <p:spPr bwMode="auto">
          <a:xfrm>
            <a:off x="3708403"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nhăn</a:t>
            </a:r>
          </a:p>
        </p:txBody>
      </p:sp>
      <p:sp>
        <p:nvSpPr>
          <p:cNvPr id="11301" name="Rectangle 14"/>
          <p:cNvSpPr>
            <a:spLocks noChangeArrowheads="1"/>
          </p:cNvSpPr>
          <p:nvPr/>
        </p:nvSpPr>
        <p:spPr bwMode="auto">
          <a:xfrm>
            <a:off x="5487991"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trơn</a:t>
            </a:r>
          </a:p>
        </p:txBody>
      </p:sp>
      <p:sp>
        <p:nvSpPr>
          <p:cNvPr id="11302" name="Rectangle 14"/>
          <p:cNvSpPr>
            <a:spLocks noChangeArrowheads="1"/>
          </p:cNvSpPr>
          <p:nvPr/>
        </p:nvSpPr>
        <p:spPr bwMode="auto">
          <a:xfrm>
            <a:off x="7416804"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nhăn</a:t>
            </a:r>
          </a:p>
        </p:txBody>
      </p:sp>
      <p:sp>
        <p:nvSpPr>
          <p:cNvPr id="11303" name="Rectangle 14"/>
          <p:cNvSpPr>
            <a:spLocks noChangeArrowheads="1"/>
          </p:cNvSpPr>
          <p:nvPr/>
        </p:nvSpPr>
        <p:spPr bwMode="auto">
          <a:xfrm>
            <a:off x="17465" y="2157421"/>
            <a:ext cx="1844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gen ở F2</a:t>
            </a:r>
          </a:p>
        </p:txBody>
      </p:sp>
      <p:sp>
        <p:nvSpPr>
          <p:cNvPr id="11304" name="Rectangle 14"/>
          <p:cNvSpPr>
            <a:spLocks noChangeArrowheads="1"/>
          </p:cNvSpPr>
          <p:nvPr/>
        </p:nvSpPr>
        <p:spPr bwMode="auto">
          <a:xfrm>
            <a:off x="2" y="3782747"/>
            <a:ext cx="184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hình ở F2</a:t>
            </a:r>
          </a:p>
        </p:txBody>
      </p:sp>
      <p:sp>
        <p:nvSpPr>
          <p:cNvPr id="11305" name="Rectangle 13"/>
          <p:cNvSpPr>
            <a:spLocks noChangeArrowheads="1"/>
          </p:cNvSpPr>
          <p:nvPr/>
        </p:nvSpPr>
        <p:spPr bwMode="auto">
          <a:xfrm>
            <a:off x="1963739" y="2963088"/>
            <a:ext cx="1523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smtClean="0">
                <a:solidFill>
                  <a:schemeClr val="bg1"/>
                </a:solidFill>
              </a:rPr>
              <a:t>4</a:t>
            </a:r>
            <a:r>
              <a:rPr lang="en-US" altLang="en-US" sz="2800" dirty="0" smtClean="0">
                <a:solidFill>
                  <a:srgbClr val="FF3300"/>
                </a:solidFill>
              </a:rPr>
              <a:t> </a:t>
            </a:r>
            <a:r>
              <a:rPr lang="en-US" altLang="en-US" sz="2800" b="1" dirty="0" err="1" smtClean="0">
                <a:solidFill>
                  <a:srgbClr val="FF3300"/>
                </a:solidFill>
              </a:rPr>
              <a:t>A</a:t>
            </a:r>
            <a:r>
              <a:rPr lang="en-US" altLang="en-US" sz="2800" b="1" dirty="0" err="1" smtClean="0">
                <a:solidFill>
                  <a:srgbClr val="0000FF"/>
                </a:solidFill>
              </a:rPr>
              <a:t>a</a:t>
            </a:r>
            <a:r>
              <a:rPr lang="en-US" altLang="en-US" sz="2800" b="1" dirty="0" err="1" smtClean="0">
                <a:solidFill>
                  <a:srgbClr val="FF3300"/>
                </a:solidFill>
              </a:rPr>
              <a:t>B</a:t>
            </a:r>
            <a:r>
              <a:rPr lang="en-US" altLang="en-US" sz="2800" b="1" dirty="0" err="1" smtClean="0">
                <a:solidFill>
                  <a:srgbClr val="0000FF"/>
                </a:solidFill>
              </a:rPr>
              <a:t>b</a:t>
            </a:r>
            <a:r>
              <a:rPr lang="en-US" altLang="en-US" sz="2800" b="1" dirty="0" smtClean="0"/>
              <a:t> </a:t>
            </a:r>
            <a:endParaRPr lang="en-US" altLang="en-US" sz="2800" b="1" dirty="0"/>
          </a:p>
        </p:txBody>
      </p:sp>
      <p:sp>
        <p:nvSpPr>
          <p:cNvPr id="47" name="Rectangle 20"/>
          <p:cNvSpPr>
            <a:spLocks noChangeArrowheads="1"/>
          </p:cNvSpPr>
          <p:nvPr/>
        </p:nvSpPr>
        <p:spPr bwMode="auto">
          <a:xfrm>
            <a:off x="3808419" y="1890713"/>
            <a:ext cx="1469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2</a:t>
            </a:r>
            <a:r>
              <a:rPr lang="en-US" altLang="en-US" sz="2800" b="1"/>
              <a:t> </a:t>
            </a:r>
            <a:r>
              <a:rPr lang="en-US" altLang="en-US" sz="2800" b="1">
                <a:solidFill>
                  <a:srgbClr val="FF3300"/>
                </a:solidFill>
              </a:rPr>
              <a:t>A</a:t>
            </a:r>
            <a:r>
              <a:rPr lang="en-US" altLang="en-US" sz="2800" b="1">
                <a:solidFill>
                  <a:srgbClr val="0000FF"/>
                </a:solidFill>
              </a:rPr>
              <a:t>abb </a:t>
            </a:r>
          </a:p>
        </p:txBody>
      </p:sp>
      <p:sp>
        <p:nvSpPr>
          <p:cNvPr id="48" name="Rectangle 26"/>
          <p:cNvSpPr>
            <a:spLocks noChangeArrowheads="1"/>
          </p:cNvSpPr>
          <p:nvPr/>
        </p:nvSpPr>
        <p:spPr bwMode="auto">
          <a:xfrm>
            <a:off x="3759205" y="2352676"/>
            <a:ext cx="14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t> </a:t>
            </a:r>
            <a:r>
              <a:rPr lang="en-US" altLang="en-US" sz="2800" b="1" dirty="0" err="1">
                <a:solidFill>
                  <a:srgbClr val="FF3300"/>
                </a:solidFill>
              </a:rPr>
              <a:t>AA</a:t>
            </a:r>
            <a:r>
              <a:rPr lang="en-US" altLang="en-US" sz="2800" b="1" dirty="0" err="1">
                <a:solidFill>
                  <a:srgbClr val="0000FF"/>
                </a:solidFill>
              </a:rPr>
              <a:t>bb</a:t>
            </a:r>
            <a:endParaRPr lang="en-US" altLang="en-US" sz="2800" b="1" dirty="0">
              <a:solidFill>
                <a:srgbClr val="0000FF"/>
              </a:solidFill>
            </a:endParaRPr>
          </a:p>
        </p:txBody>
      </p:sp>
      <p:sp>
        <p:nvSpPr>
          <p:cNvPr id="49" name="Rectangle 21"/>
          <p:cNvSpPr>
            <a:spLocks noChangeArrowheads="1"/>
          </p:cNvSpPr>
          <p:nvPr/>
        </p:nvSpPr>
        <p:spPr bwMode="auto">
          <a:xfrm>
            <a:off x="5599114" y="1876426"/>
            <a:ext cx="1404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 </a:t>
            </a:r>
            <a:r>
              <a:rPr lang="en-US" altLang="en-US" sz="2800" b="1" dirty="0" err="1">
                <a:solidFill>
                  <a:srgbClr val="0000FF"/>
                </a:solidFill>
              </a:rPr>
              <a:t>aa</a:t>
            </a:r>
            <a:r>
              <a:rPr lang="en-US" altLang="en-US" sz="2800" b="1" dirty="0" err="1">
                <a:solidFill>
                  <a:srgbClr val="FF3300"/>
                </a:solidFill>
              </a:rPr>
              <a:t>BB</a:t>
            </a:r>
            <a:endParaRPr lang="en-US" altLang="en-US" sz="2800" b="1" dirty="0">
              <a:solidFill>
                <a:srgbClr val="FF3300"/>
              </a:solidFill>
            </a:endParaRPr>
          </a:p>
        </p:txBody>
      </p:sp>
      <p:sp>
        <p:nvSpPr>
          <p:cNvPr id="50" name="Rectangle 28"/>
          <p:cNvSpPr>
            <a:spLocks noChangeArrowheads="1"/>
          </p:cNvSpPr>
          <p:nvPr/>
        </p:nvSpPr>
        <p:spPr bwMode="auto">
          <a:xfrm>
            <a:off x="5672138" y="2352676"/>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dirty="0">
                <a:solidFill>
                  <a:schemeClr val="bg1"/>
                </a:solidFill>
              </a:rPr>
              <a:t>2</a:t>
            </a:r>
            <a:r>
              <a:rPr lang="en-US" altLang="en-US" b="1" dirty="0"/>
              <a:t> </a:t>
            </a:r>
            <a:r>
              <a:rPr lang="en-US" altLang="en-US" sz="2800" b="1" dirty="0" err="1">
                <a:solidFill>
                  <a:srgbClr val="0000FF"/>
                </a:solidFill>
              </a:rPr>
              <a:t>aa</a:t>
            </a:r>
            <a:r>
              <a:rPr lang="en-US" altLang="en-US" sz="2800" b="1" dirty="0" err="1">
                <a:solidFill>
                  <a:srgbClr val="FF3300"/>
                </a:solidFill>
              </a:rPr>
              <a:t>B</a:t>
            </a:r>
            <a:r>
              <a:rPr lang="en-US" altLang="en-US" sz="2800" b="1" dirty="0" err="1">
                <a:solidFill>
                  <a:srgbClr val="0000FF"/>
                </a:solidFill>
              </a:rPr>
              <a:t>b</a:t>
            </a:r>
            <a:r>
              <a:rPr lang="en-US" altLang="en-US" sz="2800" b="1" dirty="0">
                <a:solidFill>
                  <a:srgbClr val="0000FF"/>
                </a:solidFill>
              </a:rPr>
              <a:t> </a:t>
            </a:r>
          </a:p>
        </p:txBody>
      </p:sp>
      <p:sp>
        <p:nvSpPr>
          <p:cNvPr id="51" name="Rectangle 29"/>
          <p:cNvSpPr>
            <a:spLocks noChangeArrowheads="1"/>
          </p:cNvSpPr>
          <p:nvPr/>
        </p:nvSpPr>
        <p:spPr bwMode="auto">
          <a:xfrm>
            <a:off x="7467600" y="1876426"/>
            <a:ext cx="14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1</a:t>
            </a:r>
            <a:r>
              <a:rPr lang="en-US" altLang="en-US" sz="2800" b="1"/>
              <a:t> </a:t>
            </a:r>
            <a:r>
              <a:rPr lang="en-US" altLang="en-US" sz="2800" b="1">
                <a:solidFill>
                  <a:srgbClr val="0000FF"/>
                </a:solidFill>
              </a:rPr>
              <a:t>aabb</a:t>
            </a:r>
            <a:r>
              <a:rPr lang="en-US" altLang="en-US" sz="2800" b="1"/>
              <a:t> </a:t>
            </a:r>
          </a:p>
        </p:txBody>
      </p:sp>
      <p:cxnSp>
        <p:nvCxnSpPr>
          <p:cNvPr id="3" name="Straight Connector 2"/>
          <p:cNvCxnSpPr/>
          <p:nvPr/>
        </p:nvCxnSpPr>
        <p:spPr bwMode="auto">
          <a:xfrm>
            <a:off x="1931989" y="3409950"/>
            <a:ext cx="1609725"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3808419"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653094"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7578725" y="3398838"/>
            <a:ext cx="1524000" cy="11112"/>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8" name="Rectangle 13"/>
          <p:cNvSpPr>
            <a:spLocks noChangeArrowheads="1"/>
          </p:cNvSpPr>
          <p:nvPr/>
        </p:nvSpPr>
        <p:spPr bwMode="auto">
          <a:xfrm>
            <a:off x="1981201" y="3359153"/>
            <a:ext cx="1490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3200" b="1" dirty="0">
                <a:solidFill>
                  <a:schemeClr val="bg1"/>
                </a:solidFill>
              </a:rPr>
              <a:t>9 A-B- </a:t>
            </a:r>
          </a:p>
        </p:txBody>
      </p:sp>
      <p:sp>
        <p:nvSpPr>
          <p:cNvPr id="59" name="Rectangle 13"/>
          <p:cNvSpPr>
            <a:spLocks noChangeArrowheads="1"/>
          </p:cNvSpPr>
          <p:nvPr/>
        </p:nvSpPr>
        <p:spPr bwMode="auto">
          <a:xfrm>
            <a:off x="3944943" y="3340100"/>
            <a:ext cx="1488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3 A- bb </a:t>
            </a:r>
          </a:p>
        </p:txBody>
      </p:sp>
      <p:sp>
        <p:nvSpPr>
          <p:cNvPr id="60" name="Rectangle 13"/>
          <p:cNvSpPr>
            <a:spLocks noChangeArrowheads="1"/>
          </p:cNvSpPr>
          <p:nvPr/>
        </p:nvSpPr>
        <p:spPr bwMode="auto">
          <a:xfrm>
            <a:off x="5768975" y="3336926"/>
            <a:ext cx="1364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3 aaB- </a:t>
            </a:r>
          </a:p>
        </p:txBody>
      </p:sp>
      <p:sp>
        <p:nvSpPr>
          <p:cNvPr id="61" name="Rectangle 13"/>
          <p:cNvSpPr>
            <a:spLocks noChangeArrowheads="1"/>
          </p:cNvSpPr>
          <p:nvPr/>
        </p:nvSpPr>
        <p:spPr bwMode="auto">
          <a:xfrm>
            <a:off x="7673976" y="3308351"/>
            <a:ext cx="1324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1 aabb</a:t>
            </a:r>
          </a:p>
        </p:txBody>
      </p:sp>
      <p:sp>
        <p:nvSpPr>
          <p:cNvPr id="62" name="Rectangle 14"/>
          <p:cNvSpPr>
            <a:spLocks noChangeArrowheads="1"/>
          </p:cNvSpPr>
          <p:nvPr/>
        </p:nvSpPr>
        <p:spPr bwMode="auto">
          <a:xfrm>
            <a:off x="1676400" y="3903666"/>
            <a:ext cx="20653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800" b="1">
                <a:solidFill>
                  <a:schemeClr val="bg1"/>
                </a:solidFill>
                <a:cs typeface="Times New Roman" pitchFamily="18" charset="0"/>
              </a:rPr>
              <a:t>9 Vàng trơn</a:t>
            </a:r>
          </a:p>
        </p:txBody>
      </p:sp>
      <p:sp>
        <p:nvSpPr>
          <p:cNvPr id="63" name="Rectangle 14"/>
          <p:cNvSpPr>
            <a:spLocks noChangeArrowheads="1"/>
          </p:cNvSpPr>
          <p:nvPr/>
        </p:nvSpPr>
        <p:spPr bwMode="auto">
          <a:xfrm>
            <a:off x="3581400" y="3856038"/>
            <a:ext cx="2065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3200" b="1">
                <a:solidFill>
                  <a:schemeClr val="bg1"/>
                </a:solidFill>
                <a:cs typeface="Times New Roman" pitchFamily="18" charset="0"/>
              </a:rPr>
              <a:t>3 Vàng nhăn</a:t>
            </a:r>
          </a:p>
        </p:txBody>
      </p:sp>
      <p:sp>
        <p:nvSpPr>
          <p:cNvPr id="64" name="Rectangle 14"/>
          <p:cNvSpPr>
            <a:spLocks noChangeArrowheads="1"/>
          </p:cNvSpPr>
          <p:nvPr/>
        </p:nvSpPr>
        <p:spPr bwMode="auto">
          <a:xfrm>
            <a:off x="5475294" y="3856038"/>
            <a:ext cx="20653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3200" b="1" dirty="0">
                <a:solidFill>
                  <a:schemeClr val="bg1"/>
                </a:solidFill>
                <a:cs typeface="Times New Roman" pitchFamily="18" charset="0"/>
              </a:rPr>
              <a:t>3 </a:t>
            </a:r>
            <a:r>
              <a:rPr lang="en-US" altLang="en-US" sz="3200" b="1" dirty="0" err="1">
                <a:solidFill>
                  <a:schemeClr val="bg1"/>
                </a:solidFill>
                <a:cs typeface="Times New Roman" pitchFamily="18" charset="0"/>
              </a:rPr>
              <a:t>xanh</a:t>
            </a:r>
            <a:r>
              <a:rPr lang="en-US" altLang="en-US" sz="3200" b="1" dirty="0">
                <a:solidFill>
                  <a:schemeClr val="bg1"/>
                </a:solidFill>
                <a:cs typeface="Times New Roman" pitchFamily="18" charset="0"/>
              </a:rPr>
              <a:t> </a:t>
            </a:r>
            <a:r>
              <a:rPr lang="en-US" altLang="en-US" sz="3200" b="1" dirty="0" err="1">
                <a:solidFill>
                  <a:schemeClr val="bg1"/>
                </a:solidFill>
                <a:cs typeface="Times New Roman" pitchFamily="18" charset="0"/>
              </a:rPr>
              <a:t>trơn</a:t>
            </a:r>
            <a:endParaRPr lang="en-US" altLang="en-US" sz="3200" b="1" dirty="0">
              <a:solidFill>
                <a:schemeClr val="bg1"/>
              </a:solidFill>
              <a:cs typeface="Times New Roman" pitchFamily="18" charset="0"/>
            </a:endParaRPr>
          </a:p>
        </p:txBody>
      </p:sp>
      <p:sp>
        <p:nvSpPr>
          <p:cNvPr id="65" name="Rectangle 14"/>
          <p:cNvSpPr>
            <a:spLocks noChangeArrowheads="1"/>
          </p:cNvSpPr>
          <p:nvPr/>
        </p:nvSpPr>
        <p:spPr bwMode="auto">
          <a:xfrm>
            <a:off x="7210425" y="3856038"/>
            <a:ext cx="2065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3200" b="1">
                <a:solidFill>
                  <a:schemeClr val="bg1"/>
                </a:solidFill>
                <a:cs typeface="Times New Roman" pitchFamily="18" charset="0"/>
              </a:rPr>
              <a:t>1xanh nhăn</a:t>
            </a:r>
          </a:p>
        </p:txBody>
      </p:sp>
      <p:sp>
        <p:nvSpPr>
          <p:cNvPr id="46" name="Right Arrow 45">
            <a:hlinkClick r:id="rId2" action="ppaction://hlinksldjump"/>
          </p:cNvPr>
          <p:cNvSpPr/>
          <p:nvPr/>
        </p:nvSpPr>
        <p:spPr>
          <a:xfrm>
            <a:off x="8715372" y="571486"/>
            <a:ext cx="428628"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arn(inHorizontal)">
                                      <p:cBhvr>
                                        <p:cTn id="15" dur="500"/>
                                        <p:tgtEl>
                                          <p:spTgt spid="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inHorizontal)">
                                      <p:cBhvr>
                                        <p:cTn id="20" dur="500"/>
                                        <p:tgtEl>
                                          <p:spTgt spid="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arn(inHorizontal)">
                                      <p:cBhvr>
                                        <p:cTn id="25" dur="500"/>
                                        <p:tgtEl>
                                          <p:spTgt spid="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arn(inHorizontal)">
                                      <p:cBhvr>
                                        <p:cTn id="30" dur="500"/>
                                        <p:tgtEl>
                                          <p:spTgt spid="6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barn(inHorizontal)">
                                      <p:cBhvr>
                                        <p:cTn id="35" dur="500"/>
                                        <p:tgtEl>
                                          <p:spTgt spid="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anim calcmode="lin" valueType="num">
                                      <p:cBhvr>
                                        <p:cTn id="41" dur="1000" fill="hold"/>
                                        <p:tgtEl>
                                          <p:spTgt spid="62"/>
                                        </p:tgtEl>
                                        <p:attrNameLst>
                                          <p:attrName>ppt_x</p:attrName>
                                        </p:attrNameLst>
                                      </p:cBhvr>
                                      <p:tavLst>
                                        <p:tav tm="0">
                                          <p:val>
                                            <p:strVal val="#ppt_x"/>
                                          </p:val>
                                        </p:tav>
                                        <p:tav tm="100000">
                                          <p:val>
                                            <p:strVal val="#ppt_x"/>
                                          </p:val>
                                        </p:tav>
                                      </p:tavLst>
                                    </p:anim>
                                    <p:anim calcmode="lin" valueType="num">
                                      <p:cBhvr>
                                        <p:cTn id="4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ppt_x"/>
                                          </p:val>
                                        </p:tav>
                                        <p:tav tm="100000">
                                          <p:val>
                                            <p:strVal val="#ppt_x"/>
                                          </p:val>
                                        </p:tav>
                                      </p:tavLst>
                                    </p:anim>
                                    <p:anim calcmode="lin" valueType="num">
                                      <p:cBhvr additive="base">
                                        <p:cTn id="4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ppt_x"/>
                                          </p:val>
                                        </p:tav>
                                        <p:tav tm="100000">
                                          <p:val>
                                            <p:strVal val="#ppt_x"/>
                                          </p:val>
                                        </p:tav>
                                      </p:tavLst>
                                    </p:anim>
                                    <p:anim calcmode="lin" valueType="num">
                                      <p:cBhvr additive="base">
                                        <p:cTn id="5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8" grpId="0"/>
      <p:bldP spid="59" grpId="0"/>
      <p:bldP spid="60" grpId="0"/>
      <p:bldP spid="61" grpId="0"/>
      <p:bldP spid="62" grpId="0"/>
      <p:bldP spid="63" grpId="0"/>
      <p:bldP spid="6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914400" y="133353"/>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chemeClr val="bg1"/>
                </a:solidFill>
                <a:latin typeface="Times New Roman" pitchFamily="18" charset="0"/>
                <a:cs typeface="Times New Roman" pitchFamily="18" charset="0"/>
              </a:rPr>
              <a:t>F</a:t>
            </a:r>
            <a:r>
              <a:rPr lang="en-US" sz="3200" b="1" baseline="-25000">
                <a:solidFill>
                  <a:schemeClr val="bg1"/>
                </a:solidFill>
                <a:latin typeface="Times New Roman" pitchFamily="18" charset="0"/>
                <a:cs typeface="Times New Roman" pitchFamily="18" charset="0"/>
              </a:rPr>
              <a:t>2 </a:t>
            </a:r>
            <a:r>
              <a:rPr lang="en-US" sz="3200" b="1">
                <a:solidFill>
                  <a:schemeClr val="bg1"/>
                </a:solidFill>
                <a:latin typeface="Times New Roman" pitchFamily="18" charset="0"/>
                <a:cs typeface="Times New Roman" pitchFamily="18" charset="0"/>
              </a:rPr>
              <a:t> </a:t>
            </a:r>
          </a:p>
          <a:p>
            <a:pPr eaLnBrk="1" hangingPunct="1"/>
            <a:r>
              <a:rPr lang="en-US" sz="3200" b="1">
                <a:solidFill>
                  <a:schemeClr val="bg1"/>
                </a:solidFill>
                <a:latin typeface="Times New Roman" pitchFamily="18" charset="0"/>
                <a:cs typeface="Times New Roman" pitchFamily="18" charset="0"/>
              </a:rPr>
              <a:t>TLKG 	1 AABB	:2 AABb	:1 AAbb</a:t>
            </a:r>
          </a:p>
          <a:p>
            <a:pPr eaLnBrk="1" hangingPunct="1"/>
            <a:r>
              <a:rPr lang="en-US" sz="3200" b="1">
                <a:solidFill>
                  <a:schemeClr val="bg1"/>
                </a:solidFill>
                <a:latin typeface="Times New Roman" pitchFamily="18" charset="0"/>
                <a:cs typeface="Times New Roman" pitchFamily="18" charset="0"/>
              </a:rPr>
              <a:t> 		2 AaBB	:4 AaBb	:2Aabb</a:t>
            </a:r>
          </a:p>
          <a:p>
            <a:pPr eaLnBrk="1" hangingPunct="1"/>
            <a:r>
              <a:rPr lang="en-US" sz="3200" b="1">
                <a:solidFill>
                  <a:schemeClr val="bg1"/>
                </a:solidFill>
                <a:latin typeface="Times New Roman" pitchFamily="18" charset="0"/>
                <a:cs typeface="Times New Roman" pitchFamily="18" charset="0"/>
              </a:rPr>
              <a:t>		1 aaBB	:2 aaBb	:1aabb</a:t>
            </a:r>
          </a:p>
        </p:txBody>
      </p:sp>
      <p:sp>
        <p:nvSpPr>
          <p:cNvPr id="12291" name="TextBox 2"/>
          <p:cNvSpPr txBox="1">
            <a:spLocks noChangeArrowheads="1"/>
          </p:cNvSpPr>
          <p:nvPr/>
        </p:nvSpPr>
        <p:spPr bwMode="auto">
          <a:xfrm>
            <a:off x="990600" y="2566991"/>
            <a:ext cx="7239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chemeClr val="bg1"/>
                </a:solidFill>
                <a:latin typeface="Times New Roman" pitchFamily="18" charset="0"/>
                <a:cs typeface="Times New Roman" pitchFamily="18" charset="0"/>
              </a:rPr>
              <a:t>TLKH	9 ( A-B-) Vàng, trơn</a:t>
            </a:r>
          </a:p>
          <a:p>
            <a:pPr eaLnBrk="1" hangingPunct="1"/>
            <a:r>
              <a:rPr lang="en-US" sz="3200" b="1">
                <a:solidFill>
                  <a:schemeClr val="bg1"/>
                </a:solidFill>
                <a:latin typeface="Times New Roman" pitchFamily="18" charset="0"/>
                <a:cs typeface="Times New Roman" pitchFamily="18" charset="0"/>
              </a:rPr>
              <a:t>		3 ( A-bb) Vàng, nhăn</a:t>
            </a:r>
          </a:p>
          <a:p>
            <a:pPr eaLnBrk="1" hangingPunct="1"/>
            <a:r>
              <a:rPr lang="en-US" sz="3200" b="1">
                <a:solidFill>
                  <a:schemeClr val="bg1"/>
                </a:solidFill>
                <a:latin typeface="Times New Roman" pitchFamily="18" charset="0"/>
                <a:cs typeface="Times New Roman" pitchFamily="18" charset="0"/>
              </a:rPr>
              <a:t>		3 (aaB-)  Xanh, trơn</a:t>
            </a:r>
          </a:p>
          <a:p>
            <a:pPr eaLnBrk="1" hangingPunct="1"/>
            <a:r>
              <a:rPr lang="en-US" sz="3200" b="1">
                <a:solidFill>
                  <a:schemeClr val="bg1"/>
                </a:solidFill>
                <a:latin typeface="Times New Roman" pitchFamily="18" charset="0"/>
                <a:cs typeface="Times New Roman" pitchFamily="18" charset="0"/>
              </a:rPr>
              <a:t>		1 ( aabb) Xanh, nhăn</a:t>
            </a:r>
          </a:p>
        </p:txBody>
      </p:sp>
      <p:pic>
        <p:nvPicPr>
          <p:cNvPr id="4" name="Picture 15"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97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circle(in)">
                                      <p:cBhvr>
                                        <p:cTn id="13" dur="2000"/>
                                        <p:tgtEl>
                                          <p:spTgt spid="122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circle(in)">
                                      <p:cBhvr>
                                        <p:cTn id="18"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6"/>
          <p:cNvSpPr txBox="1">
            <a:spLocks noChangeArrowheads="1"/>
          </p:cNvSpPr>
          <p:nvPr/>
        </p:nvSpPr>
        <p:spPr bwMode="auto">
          <a:xfrm>
            <a:off x="152400" y="514351"/>
            <a:ext cx="8764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a:solidFill>
                  <a:schemeClr val="bg1"/>
                </a:solidFill>
                <a:latin typeface="Times New Roman" pitchFamily="18" charset="0"/>
                <a:cs typeface="Times New Roman" pitchFamily="18" charset="0"/>
              </a:rPr>
              <a:t>Từ phân tích trên, hãy phát biểu nội dung của quy luật Phân li độc lập ?</a:t>
            </a:r>
          </a:p>
        </p:txBody>
      </p:sp>
      <p:sp>
        <p:nvSpPr>
          <p:cNvPr id="13315" name="Rectangle 21" descr="Papyrus"/>
          <p:cNvSpPr>
            <a:spLocks noChangeArrowheads="1"/>
          </p:cNvSpPr>
          <p:nvPr/>
        </p:nvSpPr>
        <p:spPr bwMode="auto">
          <a:xfrm>
            <a:off x="152400" y="0"/>
            <a:ext cx="87645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800" b="1">
                <a:solidFill>
                  <a:srgbClr val="FFFF00"/>
                </a:solidFill>
                <a:latin typeface="Times New Roman" pitchFamily="18" charset="0"/>
                <a:cs typeface="Times New Roman" pitchFamily="18" charset="0"/>
              </a:rPr>
              <a:t>III. MENĐEN GIẢI THÍCH KẾT QUẢ THÍ NGHIỆM</a:t>
            </a:r>
          </a:p>
        </p:txBody>
      </p:sp>
      <p:sp>
        <p:nvSpPr>
          <p:cNvPr id="9" name="Text Box 5"/>
          <p:cNvSpPr txBox="1">
            <a:spLocks noChangeArrowheads="1"/>
          </p:cNvSpPr>
          <p:nvPr/>
        </p:nvSpPr>
        <p:spPr bwMode="auto">
          <a:xfrm>
            <a:off x="214282" y="1785932"/>
            <a:ext cx="84597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000" b="1" dirty="0">
                <a:latin typeface="Times New Roman" pitchFamily="18" charset="0"/>
              </a:rPr>
              <a:t>“ </a:t>
            </a:r>
            <a:r>
              <a:rPr lang="en-US" altLang="en-US" sz="4000" b="1" dirty="0" err="1">
                <a:solidFill>
                  <a:srgbClr val="FFFF00"/>
                </a:solidFill>
              </a:rPr>
              <a:t>Các</a:t>
            </a:r>
            <a:r>
              <a:rPr lang="en-US" altLang="en-US" sz="4000" b="1" dirty="0">
                <a:solidFill>
                  <a:srgbClr val="FFFF00"/>
                </a:solidFill>
              </a:rPr>
              <a:t> </a:t>
            </a:r>
            <a:r>
              <a:rPr lang="en-US" altLang="en-US" sz="4000" b="1" dirty="0" err="1">
                <a:solidFill>
                  <a:srgbClr val="FFFF00"/>
                </a:solidFill>
              </a:rPr>
              <a:t>cặp</a:t>
            </a:r>
            <a:r>
              <a:rPr lang="en-US" altLang="en-US" sz="4000" b="1" dirty="0">
                <a:solidFill>
                  <a:srgbClr val="FFFF00"/>
                </a:solidFill>
              </a:rPr>
              <a:t> </a:t>
            </a:r>
            <a:r>
              <a:rPr lang="en-US" altLang="en-US" sz="4000" b="1" dirty="0" err="1">
                <a:solidFill>
                  <a:srgbClr val="FFFF00"/>
                </a:solidFill>
              </a:rPr>
              <a:t>nhân</a:t>
            </a:r>
            <a:r>
              <a:rPr lang="en-US" altLang="en-US" sz="4000" b="1" dirty="0">
                <a:solidFill>
                  <a:srgbClr val="FFFF00"/>
                </a:solidFill>
              </a:rPr>
              <a:t> </a:t>
            </a:r>
            <a:r>
              <a:rPr lang="en-US" altLang="en-US" sz="4000" b="1" dirty="0" err="1">
                <a:solidFill>
                  <a:srgbClr val="FFFF00"/>
                </a:solidFill>
              </a:rPr>
              <a:t>tố</a:t>
            </a:r>
            <a:r>
              <a:rPr lang="en-US" altLang="en-US" sz="4000" b="1" dirty="0">
                <a:solidFill>
                  <a:srgbClr val="FFFF00"/>
                </a:solidFill>
              </a:rPr>
              <a:t> </a:t>
            </a:r>
            <a:r>
              <a:rPr lang="en-US" altLang="en-US" sz="4000" b="1" dirty="0" err="1">
                <a:solidFill>
                  <a:srgbClr val="FFFF00"/>
                </a:solidFill>
              </a:rPr>
              <a:t>di</a:t>
            </a:r>
            <a:r>
              <a:rPr lang="en-US" altLang="en-US" sz="4000" b="1" dirty="0">
                <a:solidFill>
                  <a:srgbClr val="FFFF00"/>
                </a:solidFill>
              </a:rPr>
              <a:t> </a:t>
            </a:r>
            <a:r>
              <a:rPr lang="en-US" altLang="en-US" sz="4000" b="1" dirty="0" err="1">
                <a:solidFill>
                  <a:srgbClr val="FFFF00"/>
                </a:solidFill>
              </a:rPr>
              <a:t>truyền</a:t>
            </a:r>
            <a:r>
              <a:rPr lang="en-US" altLang="en-US" sz="4000" b="1" dirty="0">
                <a:solidFill>
                  <a:srgbClr val="FFFF00"/>
                </a:solidFill>
              </a:rPr>
              <a:t> (</a:t>
            </a:r>
            <a:r>
              <a:rPr lang="en-US" altLang="en-US" sz="4000" b="1" dirty="0" err="1">
                <a:solidFill>
                  <a:srgbClr val="FFFF00"/>
                </a:solidFill>
              </a:rPr>
              <a:t>cặp</a:t>
            </a:r>
            <a:r>
              <a:rPr lang="en-US" altLang="en-US" sz="4000" b="1" dirty="0">
                <a:solidFill>
                  <a:srgbClr val="FFFF00"/>
                </a:solidFill>
              </a:rPr>
              <a:t> gen) </a:t>
            </a:r>
            <a:r>
              <a:rPr lang="en-US" altLang="en-US" sz="4000" b="1" dirty="0" err="1">
                <a:solidFill>
                  <a:srgbClr val="FFFF00"/>
                </a:solidFill>
              </a:rPr>
              <a:t>đã</a:t>
            </a:r>
            <a:r>
              <a:rPr lang="en-US" altLang="en-US" sz="4000" b="1" dirty="0">
                <a:solidFill>
                  <a:srgbClr val="FFFF00"/>
                </a:solidFill>
              </a:rPr>
              <a:t> </a:t>
            </a:r>
            <a:r>
              <a:rPr lang="en-US" altLang="en-US" sz="4000" b="1" dirty="0" err="1">
                <a:solidFill>
                  <a:srgbClr val="FFFF00"/>
                </a:solidFill>
              </a:rPr>
              <a:t>phân</a:t>
            </a:r>
            <a:r>
              <a:rPr lang="en-US" altLang="en-US" sz="4000" b="1" dirty="0">
                <a:solidFill>
                  <a:srgbClr val="FFFF00"/>
                </a:solidFill>
              </a:rPr>
              <a:t> </a:t>
            </a:r>
            <a:r>
              <a:rPr lang="en-US" altLang="en-US" sz="4000" b="1" dirty="0" err="1">
                <a:solidFill>
                  <a:srgbClr val="FFFF00"/>
                </a:solidFill>
              </a:rPr>
              <a:t>ly</a:t>
            </a:r>
            <a:r>
              <a:rPr lang="en-US" altLang="en-US" sz="4000" b="1" dirty="0">
                <a:solidFill>
                  <a:srgbClr val="FFFF00"/>
                </a:solidFill>
              </a:rPr>
              <a:t> </a:t>
            </a:r>
            <a:r>
              <a:rPr lang="en-US" altLang="en-US" sz="4000" b="1" dirty="0" err="1">
                <a:solidFill>
                  <a:srgbClr val="FFFF00"/>
                </a:solidFill>
              </a:rPr>
              <a:t>độc</a:t>
            </a:r>
            <a:r>
              <a:rPr lang="en-US" altLang="en-US" sz="4000" b="1" dirty="0">
                <a:solidFill>
                  <a:srgbClr val="FFFF00"/>
                </a:solidFill>
              </a:rPr>
              <a:t> </a:t>
            </a:r>
            <a:r>
              <a:rPr lang="en-US" altLang="en-US" sz="4000" b="1" dirty="0" err="1">
                <a:solidFill>
                  <a:srgbClr val="FFFF00"/>
                </a:solidFill>
              </a:rPr>
              <a:t>lập</a:t>
            </a:r>
            <a:r>
              <a:rPr lang="en-US" altLang="en-US" sz="4000" b="1" dirty="0">
                <a:solidFill>
                  <a:srgbClr val="FFFF00"/>
                </a:solidFill>
              </a:rPr>
              <a:t> </a:t>
            </a:r>
            <a:r>
              <a:rPr lang="en-US" altLang="en-US" sz="4000" b="1" dirty="0" err="1">
                <a:solidFill>
                  <a:srgbClr val="FFFF00"/>
                </a:solidFill>
              </a:rPr>
              <a:t>trong</a:t>
            </a:r>
            <a:r>
              <a:rPr lang="en-US" altLang="en-US" sz="4000" b="1" dirty="0">
                <a:solidFill>
                  <a:srgbClr val="FFFF00"/>
                </a:solidFill>
              </a:rPr>
              <a:t> </a:t>
            </a:r>
            <a:r>
              <a:rPr lang="en-US" altLang="en-US" sz="4000" b="1" dirty="0" err="1">
                <a:solidFill>
                  <a:srgbClr val="FFFF00"/>
                </a:solidFill>
              </a:rPr>
              <a:t>quá</a:t>
            </a:r>
            <a:r>
              <a:rPr lang="en-US" altLang="en-US" sz="4000" b="1" dirty="0">
                <a:solidFill>
                  <a:srgbClr val="FFFF00"/>
                </a:solidFill>
              </a:rPr>
              <a:t> </a:t>
            </a:r>
            <a:r>
              <a:rPr lang="en-US" altLang="en-US" sz="4000" b="1" dirty="0" err="1">
                <a:solidFill>
                  <a:srgbClr val="FFFF00"/>
                </a:solidFill>
              </a:rPr>
              <a:t>trình</a:t>
            </a:r>
            <a:r>
              <a:rPr lang="en-US" altLang="en-US" sz="4000" b="1" dirty="0">
                <a:solidFill>
                  <a:srgbClr val="FFFF00"/>
                </a:solidFill>
              </a:rPr>
              <a:t> </a:t>
            </a:r>
            <a:r>
              <a:rPr lang="en-US" altLang="en-US" sz="4000" b="1" dirty="0" err="1">
                <a:solidFill>
                  <a:srgbClr val="FFFF00"/>
                </a:solidFill>
              </a:rPr>
              <a:t>phát</a:t>
            </a:r>
            <a:r>
              <a:rPr lang="en-US" altLang="en-US" sz="4000" b="1" dirty="0">
                <a:solidFill>
                  <a:srgbClr val="FFFF00"/>
                </a:solidFill>
              </a:rPr>
              <a:t> </a:t>
            </a:r>
            <a:r>
              <a:rPr lang="en-US" altLang="en-US" sz="4000" b="1" dirty="0" err="1">
                <a:solidFill>
                  <a:srgbClr val="FFFF00"/>
                </a:solidFill>
              </a:rPr>
              <a:t>sinh</a:t>
            </a:r>
            <a:r>
              <a:rPr lang="en-US" altLang="en-US" sz="4000" b="1" dirty="0">
                <a:solidFill>
                  <a:srgbClr val="FFFF00"/>
                </a:solidFill>
              </a:rPr>
              <a:t> </a:t>
            </a:r>
            <a:r>
              <a:rPr lang="en-US" altLang="en-US" sz="4000" b="1" dirty="0" err="1">
                <a:solidFill>
                  <a:srgbClr val="FFFF00"/>
                </a:solidFill>
              </a:rPr>
              <a:t>giao</a:t>
            </a:r>
            <a:r>
              <a:rPr lang="en-US" altLang="en-US" sz="4000" b="1" dirty="0">
                <a:solidFill>
                  <a:srgbClr val="FFFF00"/>
                </a:solidFill>
              </a:rPr>
              <a:t> </a:t>
            </a:r>
            <a:r>
              <a:rPr lang="en-US" altLang="en-US" sz="4000" b="1" dirty="0" err="1">
                <a:solidFill>
                  <a:srgbClr val="FFFF00"/>
                </a:solidFill>
              </a:rPr>
              <a:t>tử</a:t>
            </a:r>
            <a:r>
              <a:rPr lang="en-US" altLang="en-US" sz="4000" b="1" dirty="0">
                <a:solidFill>
                  <a:srgbClr val="FFFF00"/>
                </a:solidFill>
              </a:rPr>
              <a:t>.”</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descr="Papyrus"/>
          <p:cNvSpPr txBox="1">
            <a:spLocks noChangeArrowheads="1"/>
          </p:cNvSpPr>
          <p:nvPr/>
        </p:nvSpPr>
        <p:spPr bwMode="auto">
          <a:xfrm>
            <a:off x="990600" y="20640"/>
            <a:ext cx="7924800" cy="646331"/>
          </a:xfrm>
          <a:prstGeom prst="rect">
            <a:avLst/>
          </a:prstGeom>
          <a:blipFill dpi="0" rotWithShape="1">
            <a:blip r:embed="rId3"/>
            <a:srcRect/>
            <a:tile tx="0" ty="0" sx="100000" sy="100000" flip="none" algn="tl"/>
          </a:blipFill>
          <a:ln w="9525">
            <a:solidFill>
              <a:srgbClr val="66FF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600" b="1">
                <a:solidFill>
                  <a:srgbClr val="0000FF"/>
                </a:solidFill>
                <a:latin typeface="Times New Roman" pitchFamily="18" charset="0"/>
              </a:rPr>
              <a:t>Bài 5. LAI 2 CẶP TÍNH TRẠNG</a:t>
            </a:r>
          </a:p>
        </p:txBody>
      </p:sp>
      <p:sp>
        <p:nvSpPr>
          <p:cNvPr id="115716" name="Text Box 4"/>
          <p:cNvSpPr txBox="1">
            <a:spLocks noChangeArrowheads="1"/>
          </p:cNvSpPr>
          <p:nvPr/>
        </p:nvSpPr>
        <p:spPr bwMode="auto">
          <a:xfrm>
            <a:off x="800100" y="800103"/>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a:solidFill>
                  <a:srgbClr val="FFFF00"/>
                </a:solidFill>
                <a:latin typeface="Times New Roman" pitchFamily="18" charset="0"/>
              </a:rPr>
              <a:t>III. Menđen giải thích kết quả thí nghiệm </a:t>
            </a:r>
          </a:p>
        </p:txBody>
      </p:sp>
      <p:sp>
        <p:nvSpPr>
          <p:cNvPr id="8" name="TextBox 7"/>
          <p:cNvSpPr txBox="1">
            <a:spLocks noChangeArrowheads="1"/>
          </p:cNvSpPr>
          <p:nvPr/>
        </p:nvSpPr>
        <p:spPr bwMode="auto">
          <a:xfrm>
            <a:off x="304800" y="1428750"/>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err="1">
                <a:solidFill>
                  <a:srgbClr val="00B0F0"/>
                </a:solidFill>
                <a:latin typeface="Times New Roman" pitchFamily="18" charset="0"/>
              </a:rPr>
              <a:t>Nội</a:t>
            </a:r>
            <a:r>
              <a:rPr lang="en-US" altLang="en-US" sz="3200" b="1" dirty="0">
                <a:solidFill>
                  <a:srgbClr val="00B0F0"/>
                </a:solidFill>
                <a:latin typeface="Times New Roman" pitchFamily="18" charset="0"/>
              </a:rPr>
              <a:t> dung </a:t>
            </a:r>
            <a:r>
              <a:rPr lang="en-US" altLang="en-US" sz="3200" b="1" dirty="0" err="1">
                <a:solidFill>
                  <a:srgbClr val="00B0F0"/>
                </a:solidFill>
                <a:latin typeface="Times New Roman" pitchFamily="18" charset="0"/>
              </a:rPr>
              <a:t>quy</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luật</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Phân</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li</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độc</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lập</a:t>
            </a:r>
            <a:r>
              <a:rPr lang="en-US" altLang="en-US" sz="3200" b="1" dirty="0">
                <a:solidFill>
                  <a:srgbClr val="00B0F0"/>
                </a:solidFill>
                <a:latin typeface="Times New Roman" pitchFamily="18" charset="0"/>
              </a:rPr>
              <a:t>: </a:t>
            </a:r>
          </a:p>
          <a:p>
            <a:pPr eaLnBrk="1" hangingPunct="1"/>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Các</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cặp</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nhân</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tố</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di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truyền</a:t>
            </a:r>
            <a:r>
              <a:rPr lang="en-US" altLang="en-US" sz="3200" b="1" dirty="0">
                <a:solidFill>
                  <a:schemeClr val="bg1"/>
                </a:solidFill>
                <a:latin typeface="Times New Roman" pitchFamily="18" charset="0"/>
              </a:rPr>
              <a:t> ( </a:t>
            </a:r>
            <a:r>
              <a:rPr lang="en-US" altLang="en-US" sz="3200" b="1" dirty="0" err="1">
                <a:solidFill>
                  <a:schemeClr val="bg1"/>
                </a:solidFill>
                <a:latin typeface="Times New Roman" pitchFamily="18" charset="0"/>
              </a:rPr>
              <a:t>cặp</a:t>
            </a:r>
            <a:r>
              <a:rPr lang="en-US" altLang="en-US" sz="3200" b="1" dirty="0">
                <a:solidFill>
                  <a:schemeClr val="bg1"/>
                </a:solidFill>
                <a:latin typeface="Times New Roman" pitchFamily="18" charset="0"/>
              </a:rPr>
              <a:t> gen) </a:t>
            </a:r>
            <a:r>
              <a:rPr lang="en-US" altLang="en-US" sz="3200" b="1" dirty="0" err="1">
                <a:solidFill>
                  <a:schemeClr val="bg1"/>
                </a:solidFill>
                <a:latin typeface="Times New Roman" pitchFamily="18" charset="0"/>
              </a:rPr>
              <a:t>đã</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phân</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độc</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lập</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trong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quá</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trình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phát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sinh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giao</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tử</a:t>
            </a:r>
            <a:r>
              <a:rPr lang="en-US" altLang="en-US" sz="3200" b="1" dirty="0">
                <a:solidFill>
                  <a:schemeClr val="bg1"/>
                </a:solidFill>
                <a:latin typeface="Times New Roman" pitchFamily="18" charset="0"/>
              </a:rPr>
              <a:t>”</a:t>
            </a:r>
          </a:p>
        </p:txBody>
      </p:sp>
      <p:sp>
        <p:nvSpPr>
          <p:cNvPr id="9" name="Text Box 12"/>
          <p:cNvSpPr txBox="1">
            <a:spLocks noChangeArrowheads="1"/>
          </p:cNvSpPr>
          <p:nvPr/>
        </p:nvSpPr>
        <p:spPr bwMode="auto">
          <a:xfrm>
            <a:off x="857224" y="3000378"/>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rgbClr val="FFFF00"/>
                </a:solidFill>
                <a:latin typeface="Times New Roman" pitchFamily="18" charset="0"/>
              </a:rPr>
              <a:t>IV. Ý </a:t>
            </a:r>
            <a:r>
              <a:rPr lang="en-US" altLang="en-US" sz="3200" b="1" dirty="0" err="1">
                <a:solidFill>
                  <a:srgbClr val="FFFF00"/>
                </a:solidFill>
                <a:latin typeface="Times New Roman" pitchFamily="18" charset="0"/>
              </a:rPr>
              <a:t>nghĩa</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của</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quy</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luật</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Phân</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li</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độc</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lập</a:t>
            </a:r>
            <a:endParaRPr lang="en-US" altLang="en-US" sz="3200" b="1" dirty="0">
              <a:solidFill>
                <a:srgbClr val="FFFF00"/>
              </a:solidFill>
              <a:latin typeface="Times New Roman" pitchFamily="18" charset="0"/>
            </a:endParaRPr>
          </a:p>
        </p:txBody>
      </p:sp>
      <p:pic>
        <p:nvPicPr>
          <p:cNvPr id="6" name="Picture 15" descr="vie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715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1" descr="Papyrus"/>
          <p:cNvSpPr>
            <a:spLocks noChangeArrowheads="1"/>
          </p:cNvSpPr>
          <p:nvPr/>
        </p:nvSpPr>
        <p:spPr bwMode="auto">
          <a:xfrm>
            <a:off x="152400" y="0"/>
            <a:ext cx="8764588"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en-US" sz="2800" b="1">
                <a:solidFill>
                  <a:srgbClr val="FFFF00"/>
                </a:solidFill>
                <a:latin typeface="Times New Roman" pitchFamily="18" charset="0"/>
                <a:cs typeface="Times New Roman" pitchFamily="18" charset="0"/>
              </a:rPr>
              <a:t>IV. Ý NGHĨA CỦA QUY LUẬT PHÂN LI ĐỘC LẬP</a:t>
            </a:r>
          </a:p>
        </p:txBody>
      </p:sp>
      <p:sp>
        <p:nvSpPr>
          <p:cNvPr id="18" name="Text Box 6"/>
          <p:cNvSpPr txBox="1">
            <a:spLocks noChangeArrowheads="1"/>
          </p:cNvSpPr>
          <p:nvPr/>
        </p:nvSpPr>
        <p:spPr bwMode="auto">
          <a:xfrm>
            <a:off x="1419225" y="895350"/>
            <a:ext cx="74199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defRPr/>
            </a:pPr>
            <a:r>
              <a:rPr lang="en-US" altLang="en-US" sz="3200" b="1" dirty="0" err="1" smtClean="0">
                <a:solidFill>
                  <a:schemeClr val="bg1"/>
                </a:solidFill>
                <a:cs typeface="Times New Roman" panose="02020603050405020304" pitchFamily="18" charset="0"/>
              </a:rPr>
              <a:t>Nghiên</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cứu</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thông</a:t>
            </a:r>
            <a:r>
              <a:rPr lang="en-US" altLang="en-US" sz="3200" b="1" dirty="0" smtClean="0">
                <a:solidFill>
                  <a:schemeClr val="bg1"/>
                </a:solidFill>
                <a:cs typeface="Times New Roman" panose="02020603050405020304" pitchFamily="18" charset="0"/>
              </a:rPr>
              <a:t> tin </a:t>
            </a:r>
            <a:r>
              <a:rPr lang="en-US" altLang="en-US" sz="3200" b="1" dirty="0" err="1" smtClean="0">
                <a:solidFill>
                  <a:schemeClr val="bg1"/>
                </a:solidFill>
                <a:cs typeface="Times New Roman" panose="02020603050405020304" pitchFamily="18" charset="0"/>
              </a:rPr>
              <a:t>phần</a:t>
            </a:r>
            <a:r>
              <a:rPr lang="en-US" altLang="en-US" sz="3200" b="1" dirty="0" smtClean="0">
                <a:solidFill>
                  <a:schemeClr val="bg1"/>
                </a:solidFill>
                <a:cs typeface="Times New Roman" panose="02020603050405020304" pitchFamily="18" charset="0"/>
              </a:rPr>
              <a:t> IV </a:t>
            </a:r>
            <a:r>
              <a:rPr lang="en-US" altLang="en-US" sz="3200" b="1" dirty="0" err="1" smtClean="0">
                <a:solidFill>
                  <a:schemeClr val="bg1"/>
                </a:solidFill>
                <a:cs typeface="Times New Roman" panose="02020603050405020304" pitchFamily="18" charset="0"/>
              </a:rPr>
              <a:t>sgk</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trang</a:t>
            </a:r>
            <a:r>
              <a:rPr lang="en-US" altLang="en-US" sz="3200" b="1" dirty="0" smtClean="0">
                <a:solidFill>
                  <a:schemeClr val="bg1"/>
                </a:solidFill>
                <a:cs typeface="Times New Roman" panose="02020603050405020304" pitchFamily="18" charset="0"/>
              </a:rPr>
              <a:t> 17, </a:t>
            </a:r>
            <a:r>
              <a:rPr lang="en-US" altLang="en-US" sz="3200" b="1" dirty="0" err="1" smtClean="0">
                <a:solidFill>
                  <a:schemeClr val="bg1"/>
                </a:solidFill>
                <a:cs typeface="Times New Roman" panose="02020603050405020304" pitchFamily="18" charset="0"/>
              </a:rPr>
              <a:t>cho</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biết</a:t>
            </a:r>
            <a:r>
              <a:rPr lang="en-US" altLang="en-US" sz="3200" b="1" dirty="0" smtClean="0">
                <a:solidFill>
                  <a:schemeClr val="bg1"/>
                </a:solidFill>
                <a:cs typeface="Times New Roman" panose="02020603050405020304" pitchFamily="18" charset="0"/>
              </a:rPr>
              <a:t>: </a:t>
            </a:r>
          </a:p>
          <a:p>
            <a:pPr marL="457200" indent="-457200" eaLnBrk="1" hangingPunct="1">
              <a:spcBef>
                <a:spcPct val="50000"/>
              </a:spcBef>
              <a:buFont typeface="Wingdings" panose="05000000000000000000" pitchFamily="2" charset="2"/>
              <a:buChar char="ü"/>
              <a:defRPr/>
            </a:pPr>
            <a:r>
              <a:rPr lang="en-US" altLang="en-US" sz="3200" b="1" dirty="0" smtClean="0">
                <a:solidFill>
                  <a:schemeClr val="bg1"/>
                </a:solidFill>
                <a:cs typeface="Times New Roman" panose="02020603050405020304" pitchFamily="18" charset="0"/>
              </a:rPr>
              <a:t>Ý </a:t>
            </a:r>
            <a:r>
              <a:rPr lang="en-US" altLang="en-US" sz="3200" b="1" dirty="0" err="1" smtClean="0">
                <a:solidFill>
                  <a:schemeClr val="bg1"/>
                </a:solidFill>
                <a:cs typeface="Times New Roman" panose="02020603050405020304" pitchFamily="18" charset="0"/>
              </a:rPr>
              <a:t>nghĩa</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của</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quy</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luật</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Phân</a:t>
            </a:r>
            <a:r>
              <a:rPr lang="en-US" altLang="en-US" sz="3200" b="1" dirty="0" smtClean="0">
                <a:solidFill>
                  <a:schemeClr val="bg1"/>
                </a:solidFill>
                <a:cs typeface="Times New Roman" panose="02020603050405020304" pitchFamily="18" charset="0"/>
              </a:rPr>
              <a:t> li </a:t>
            </a:r>
            <a:r>
              <a:rPr lang="en-US" altLang="en-US" sz="3200" b="1" dirty="0" err="1" smtClean="0">
                <a:solidFill>
                  <a:schemeClr val="bg1"/>
                </a:solidFill>
                <a:cs typeface="Times New Roman" panose="02020603050405020304" pitchFamily="18" charset="0"/>
              </a:rPr>
              <a:t>độc</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lập</a:t>
            </a:r>
            <a:r>
              <a:rPr lang="en-US" altLang="en-US" sz="3200" b="1" dirty="0" smtClean="0">
                <a:solidFill>
                  <a:schemeClr val="bg1"/>
                </a:solidFill>
                <a:cs typeface="Times New Roman" panose="02020603050405020304" pitchFamily="18" charset="0"/>
              </a:rPr>
              <a:t> ?</a:t>
            </a:r>
          </a:p>
          <a:p>
            <a:pPr marL="457200" indent="-457200" eaLnBrk="1" hangingPunct="1">
              <a:spcBef>
                <a:spcPct val="50000"/>
              </a:spcBef>
              <a:buFont typeface="Wingdings" panose="05000000000000000000" pitchFamily="2" charset="2"/>
              <a:buChar char="ü"/>
              <a:defRPr/>
            </a:pPr>
            <a:r>
              <a:rPr lang="en-US" altLang="en-US" sz="3200" b="1" dirty="0" err="1" smtClean="0">
                <a:solidFill>
                  <a:schemeClr val="bg1"/>
                </a:solidFill>
                <a:cs typeface="Times New Roman" panose="02020603050405020304" pitchFamily="18" charset="0"/>
              </a:rPr>
              <a:t>Biến</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dị</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tổ</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hợp</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có</a:t>
            </a:r>
            <a:r>
              <a:rPr lang="en-US" altLang="en-US" sz="3200" b="1" dirty="0" smtClean="0">
                <a:solidFill>
                  <a:schemeClr val="bg1"/>
                </a:solidFill>
                <a:cs typeface="Times New Roman" panose="02020603050405020304" pitchFamily="18" charset="0"/>
              </a:rPr>
              <a:t> ý </a:t>
            </a:r>
            <a:r>
              <a:rPr lang="en-US" altLang="en-US" sz="3200" b="1" dirty="0" err="1" smtClean="0">
                <a:solidFill>
                  <a:schemeClr val="bg1"/>
                </a:solidFill>
                <a:cs typeface="Times New Roman" panose="02020603050405020304" pitchFamily="18" charset="0"/>
              </a:rPr>
              <a:t>nghĩa</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gì</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trong</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chọn</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giống</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và</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tiến</a:t>
            </a:r>
            <a:r>
              <a:rPr lang="en-US" altLang="en-US" sz="3200" b="1" dirty="0" smtClean="0">
                <a:solidFill>
                  <a:schemeClr val="bg1"/>
                </a:solidFill>
                <a:cs typeface="Times New Roman" panose="02020603050405020304" pitchFamily="18" charset="0"/>
              </a:rPr>
              <a:t> </a:t>
            </a:r>
            <a:r>
              <a:rPr lang="en-US" altLang="en-US" sz="3200" b="1" dirty="0" err="1" smtClean="0">
                <a:solidFill>
                  <a:schemeClr val="bg1"/>
                </a:solidFill>
                <a:cs typeface="Times New Roman" panose="02020603050405020304" pitchFamily="18" charset="0"/>
              </a:rPr>
              <a:t>hóa</a:t>
            </a:r>
            <a:r>
              <a:rPr lang="en-US" altLang="en-US" sz="3200" b="1" dirty="0" smtClean="0">
                <a:solidFill>
                  <a:schemeClr val="bg1"/>
                </a:solidFill>
                <a:cs typeface="Times New Roman" panose="02020603050405020304" pitchFamily="18" charset="0"/>
              </a:rPr>
              <a:t>?</a:t>
            </a:r>
          </a:p>
          <a:p>
            <a:pPr eaLnBrk="1" hangingPunct="1">
              <a:spcBef>
                <a:spcPct val="50000"/>
              </a:spcBef>
              <a:defRPr/>
            </a:pPr>
            <a:endParaRPr lang="en-US" altLang="en-US" sz="3200" b="1" dirty="0" smtClean="0">
              <a:solidFill>
                <a:schemeClr val="bg1"/>
              </a:solidFill>
              <a:cs typeface="Times New Roman" panose="02020603050405020304" pitchFamily="18" charset="0"/>
            </a:endParaRPr>
          </a:p>
        </p:txBody>
      </p:sp>
      <p:pic>
        <p:nvPicPr>
          <p:cNvPr id="15" name="Picture 1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6250" y="907129"/>
            <a:ext cx="647700" cy="566738"/>
          </a:xfrm>
          <a:prstGeom prst="rect">
            <a:avLst/>
          </a:prstGeom>
          <a:solidFill>
            <a:srgbClr val="FFFF00"/>
          </a:solidFill>
          <a:ln>
            <a:noFill/>
          </a:ln>
          <a:effectLst>
            <a:glow rad="127000">
              <a:srgbClr val="FFFF00"/>
            </a:glow>
            <a:outerShdw blurRad="50800" dist="50800" dir="5400000" algn="ctr" rotWithShape="0">
              <a:srgbClr val="FFFF00"/>
            </a:outerShdw>
          </a:effectLst>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strips(downLeft)">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strips(downLeft)">
                                      <p:cBhvr>
                                        <p:cTn id="12" dur="500"/>
                                        <p:tgtEl>
                                          <p:spTgt spid="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strips(downLeft)">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descr="Papyrus"/>
          <p:cNvSpPr txBox="1">
            <a:spLocks noChangeArrowheads="1"/>
          </p:cNvSpPr>
          <p:nvPr/>
        </p:nvSpPr>
        <p:spPr bwMode="auto">
          <a:xfrm>
            <a:off x="1143000" y="114303"/>
            <a:ext cx="7924800" cy="646331"/>
          </a:xfrm>
          <a:prstGeom prst="rect">
            <a:avLst/>
          </a:prstGeom>
          <a:blipFill dpi="0" rotWithShape="1">
            <a:blip r:embed="rId2"/>
            <a:srcRect/>
            <a:tile tx="0" ty="0" sx="100000" sy="100000" flip="none" algn="tl"/>
          </a:blipFill>
          <a:ln w="9525">
            <a:solidFill>
              <a:srgbClr val="66FF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600" b="1">
                <a:solidFill>
                  <a:srgbClr val="0000FF"/>
                </a:solidFill>
                <a:latin typeface="Times New Roman" pitchFamily="18" charset="0"/>
              </a:rPr>
              <a:t>Bài 5. LAI 2 CẶP TÍNH TRẠNG</a:t>
            </a:r>
          </a:p>
        </p:txBody>
      </p:sp>
      <p:sp>
        <p:nvSpPr>
          <p:cNvPr id="9" name="Text Box 12"/>
          <p:cNvSpPr txBox="1">
            <a:spLocks noChangeArrowheads="1"/>
          </p:cNvSpPr>
          <p:nvPr/>
        </p:nvSpPr>
        <p:spPr bwMode="auto">
          <a:xfrm>
            <a:off x="762000" y="895353"/>
            <a:ext cx="7848600" cy="584775"/>
          </a:xfrm>
          <a:prstGeom prst="rect">
            <a:avLst/>
          </a:prstGeom>
          <a:gradFill rotWithShape="1">
            <a:gsLst>
              <a:gs pos="0">
                <a:srgbClr val="FFCCFF"/>
              </a:gs>
              <a:gs pos="100000">
                <a:schemeClr val="bg1"/>
              </a:gs>
            </a:gsLst>
            <a:path path="rect">
              <a:fillToRect r="100000" b="100000"/>
            </a:path>
          </a:gradFill>
          <a:ln w="9525">
            <a:solidFill>
              <a:schemeClr val="hlink"/>
            </a:solidFill>
            <a:miter lim="800000"/>
            <a:headEnd/>
            <a:tailEnd/>
          </a:ln>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a:solidFill>
                  <a:srgbClr val="FF0000"/>
                </a:solidFill>
                <a:latin typeface="Times New Roman" pitchFamily="18" charset="0"/>
              </a:rPr>
              <a:t>IV. Ý nghĩa của quy luật Phân li độc lập</a:t>
            </a:r>
          </a:p>
        </p:txBody>
      </p:sp>
      <p:sp>
        <p:nvSpPr>
          <p:cNvPr id="7" name="Text Box 6"/>
          <p:cNvSpPr txBox="1">
            <a:spLocks noChangeArrowheads="1"/>
          </p:cNvSpPr>
          <p:nvPr/>
        </p:nvSpPr>
        <p:spPr bwMode="auto">
          <a:xfrm>
            <a:off x="152406" y="1504953"/>
            <a:ext cx="87804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Sự</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phân</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ly</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độc</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lập</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của</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các</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cặp</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nhân</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tố</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di</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truyền</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trong</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quá</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trình</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phát</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sinh</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giao</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tử</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và</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sự</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tổ</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hợp</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tự</a:t>
            </a:r>
            <a:r>
              <a:rPr lang="en-US" altLang="en-US" sz="2800" b="1" dirty="0" smtClean="0">
                <a:solidFill>
                  <a:schemeClr val="bg1"/>
                </a:solidFill>
                <a:latin typeface="Times New Roman" pitchFamily="18" charset="0"/>
                <a:cs typeface="Times New Roman" pitchFamily="18" charset="0"/>
              </a:rPr>
              <a:t> do </a:t>
            </a:r>
            <a:r>
              <a:rPr lang="en-US" altLang="en-US" sz="2800" b="1" dirty="0" err="1" smtClean="0">
                <a:solidFill>
                  <a:schemeClr val="bg1"/>
                </a:solidFill>
                <a:latin typeface="Times New Roman" pitchFamily="18" charset="0"/>
                <a:cs typeface="Times New Roman" pitchFamily="18" charset="0"/>
              </a:rPr>
              <a:t>của</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chúng</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trong</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quá</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trình</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thụ</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tinh</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là</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cơ</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chế</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chủ</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yếu</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tạo</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nên</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các</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biến</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dị</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tổ</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hợp</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có</a:t>
            </a:r>
            <a:r>
              <a:rPr lang="en-US" altLang="en-US" sz="2800" b="1" dirty="0" smtClean="0">
                <a:solidFill>
                  <a:schemeClr val="bg1"/>
                </a:solidFill>
                <a:latin typeface="Times New Roman" pitchFamily="18" charset="0"/>
                <a:cs typeface="Times New Roman" pitchFamily="18" charset="0"/>
              </a:rPr>
              <a:t> ý </a:t>
            </a:r>
            <a:r>
              <a:rPr lang="en-US" altLang="en-US" sz="2800" b="1" dirty="0" err="1" smtClean="0">
                <a:solidFill>
                  <a:schemeClr val="bg1"/>
                </a:solidFill>
                <a:latin typeface="Times New Roman" pitchFamily="18" charset="0"/>
                <a:cs typeface="Times New Roman" pitchFamily="18" charset="0"/>
              </a:rPr>
              <a:t>nghĩa</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quan</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trọng</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đối</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với</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chọn</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giống</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và</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tiến</a:t>
            </a:r>
            <a:r>
              <a:rPr lang="en-US" altLang="en-US" sz="2800" b="1" dirty="0" smtClean="0">
                <a:solidFill>
                  <a:schemeClr val="bg1"/>
                </a:solidFill>
                <a:latin typeface="Times New Roman" pitchFamily="18" charset="0"/>
                <a:cs typeface="Times New Roman" pitchFamily="18" charset="0"/>
              </a:rPr>
              <a:t> </a:t>
            </a:r>
            <a:r>
              <a:rPr lang="en-US" altLang="en-US" sz="2800" b="1" dirty="0" err="1" smtClean="0">
                <a:solidFill>
                  <a:schemeClr val="bg1"/>
                </a:solidFill>
                <a:latin typeface="Times New Roman" pitchFamily="18" charset="0"/>
                <a:cs typeface="Times New Roman" pitchFamily="18" charset="0"/>
              </a:rPr>
              <a:t>hóa</a:t>
            </a:r>
            <a:r>
              <a:rPr lang="en-US" altLang="en-US" sz="2800" b="1" dirty="0" smtClean="0">
                <a:solidFill>
                  <a:schemeClr val="bg1"/>
                </a:solidFill>
                <a:latin typeface="Times New Roman" pitchFamily="18" charset="0"/>
                <a:cs typeface="Times New Roman" pitchFamily="18" charset="0"/>
              </a:rPr>
              <a:t>.</a:t>
            </a:r>
            <a:endParaRPr lang="en-US" altLang="en-US" sz="2800" b="1" dirty="0">
              <a:solidFill>
                <a:schemeClr val="bg1"/>
              </a:solidFill>
              <a:latin typeface="Times New Roman" pitchFamily="18" charset="0"/>
              <a:cs typeface="Times New Roman" pitchFamily="18" charset="0"/>
            </a:endParaRPr>
          </a:p>
        </p:txBody>
      </p:sp>
      <p:pic>
        <p:nvPicPr>
          <p:cNvPr id="8" name="Picture 15"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335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5"/>
          <p:cNvGrpSpPr>
            <a:grpSpLocks/>
          </p:cNvGrpSpPr>
          <p:nvPr/>
        </p:nvGrpSpPr>
        <p:grpSpPr bwMode="auto">
          <a:xfrm>
            <a:off x="-57150" y="0"/>
            <a:ext cx="9282113" cy="5143500"/>
            <a:chOff x="-36" y="0"/>
            <a:chExt cx="5847" cy="4320"/>
          </a:xfrm>
        </p:grpSpPr>
        <p:pic>
          <p:nvPicPr>
            <p:cNvPr id="19522" name="Picture 6"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 y="0"/>
              <a:ext cx="62" cy="432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523" name="Picture 7"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58" y="-2858"/>
              <a:ext cx="96" cy="581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524" name="Picture 8"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 y="0"/>
              <a:ext cx="62" cy="432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525" name="Picture 9"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22" y="1366"/>
              <a:ext cx="96" cy="5811"/>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4282" name="AutoShape 10"/>
          <p:cNvSpPr>
            <a:spLocks noChangeArrowheads="1"/>
          </p:cNvSpPr>
          <p:nvPr/>
        </p:nvSpPr>
        <p:spPr bwMode="auto">
          <a:xfrm>
            <a:off x="26670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3" name="AutoShape 11"/>
          <p:cNvSpPr>
            <a:spLocks noChangeArrowheads="1"/>
          </p:cNvSpPr>
          <p:nvPr/>
        </p:nvSpPr>
        <p:spPr bwMode="auto">
          <a:xfrm>
            <a:off x="3352804"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4" name="AutoShape 12"/>
          <p:cNvSpPr>
            <a:spLocks noChangeArrowheads="1"/>
          </p:cNvSpPr>
          <p:nvPr/>
        </p:nvSpPr>
        <p:spPr bwMode="auto">
          <a:xfrm>
            <a:off x="40386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5" name="AutoShape 13"/>
          <p:cNvSpPr>
            <a:spLocks noChangeArrowheads="1"/>
          </p:cNvSpPr>
          <p:nvPr/>
        </p:nvSpPr>
        <p:spPr bwMode="auto">
          <a:xfrm>
            <a:off x="4724403"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6" name="AutoShape 14"/>
          <p:cNvSpPr>
            <a:spLocks noChangeArrowheads="1"/>
          </p:cNvSpPr>
          <p:nvPr/>
        </p:nvSpPr>
        <p:spPr bwMode="auto">
          <a:xfrm>
            <a:off x="54102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7" name="AutoShape 15"/>
          <p:cNvSpPr>
            <a:spLocks noChangeArrowheads="1"/>
          </p:cNvSpPr>
          <p:nvPr/>
        </p:nvSpPr>
        <p:spPr bwMode="auto">
          <a:xfrm>
            <a:off x="6067431"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8" name="AutoShape 16"/>
          <p:cNvSpPr>
            <a:spLocks noChangeArrowheads="1"/>
          </p:cNvSpPr>
          <p:nvPr/>
        </p:nvSpPr>
        <p:spPr bwMode="auto">
          <a:xfrm>
            <a:off x="23622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9" name="AutoShape 17"/>
          <p:cNvSpPr>
            <a:spLocks noChangeArrowheads="1"/>
          </p:cNvSpPr>
          <p:nvPr/>
        </p:nvSpPr>
        <p:spPr bwMode="auto">
          <a:xfrm>
            <a:off x="16764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0" name="AutoShape 18"/>
          <p:cNvSpPr>
            <a:spLocks noChangeArrowheads="1"/>
          </p:cNvSpPr>
          <p:nvPr/>
        </p:nvSpPr>
        <p:spPr bwMode="auto">
          <a:xfrm>
            <a:off x="8442331"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1" name="AutoShape 19"/>
          <p:cNvSpPr>
            <a:spLocks noChangeArrowheads="1"/>
          </p:cNvSpPr>
          <p:nvPr/>
        </p:nvSpPr>
        <p:spPr bwMode="auto">
          <a:xfrm>
            <a:off x="30480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2" name="AutoShape 20"/>
          <p:cNvSpPr>
            <a:spLocks noChangeArrowheads="1"/>
          </p:cNvSpPr>
          <p:nvPr/>
        </p:nvSpPr>
        <p:spPr bwMode="auto">
          <a:xfrm>
            <a:off x="37338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3" name="AutoShape 21"/>
          <p:cNvSpPr>
            <a:spLocks noChangeArrowheads="1"/>
          </p:cNvSpPr>
          <p:nvPr/>
        </p:nvSpPr>
        <p:spPr bwMode="auto">
          <a:xfrm>
            <a:off x="44196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4" name="AutoShape 22"/>
          <p:cNvSpPr>
            <a:spLocks noChangeArrowheads="1"/>
          </p:cNvSpPr>
          <p:nvPr/>
        </p:nvSpPr>
        <p:spPr bwMode="auto">
          <a:xfrm>
            <a:off x="51054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5" name="AutoShape 23"/>
          <p:cNvSpPr>
            <a:spLocks noChangeArrowheads="1"/>
          </p:cNvSpPr>
          <p:nvPr/>
        </p:nvSpPr>
        <p:spPr bwMode="auto">
          <a:xfrm>
            <a:off x="5791200"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6" name="AutoShape 24"/>
          <p:cNvSpPr>
            <a:spLocks noChangeArrowheads="1"/>
          </p:cNvSpPr>
          <p:nvPr/>
        </p:nvSpPr>
        <p:spPr bwMode="auto">
          <a:xfrm>
            <a:off x="64770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7" name="AutoShape 25"/>
          <p:cNvSpPr>
            <a:spLocks noChangeArrowheads="1"/>
          </p:cNvSpPr>
          <p:nvPr/>
        </p:nvSpPr>
        <p:spPr bwMode="auto">
          <a:xfrm>
            <a:off x="71628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8" name="AutoShape 26"/>
          <p:cNvSpPr>
            <a:spLocks noChangeArrowheads="1"/>
          </p:cNvSpPr>
          <p:nvPr/>
        </p:nvSpPr>
        <p:spPr bwMode="auto">
          <a:xfrm>
            <a:off x="78486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9" name="AutoShape 27"/>
          <p:cNvSpPr>
            <a:spLocks noChangeArrowheads="1"/>
          </p:cNvSpPr>
          <p:nvPr/>
        </p:nvSpPr>
        <p:spPr bwMode="auto">
          <a:xfrm>
            <a:off x="7086606" y="2840039"/>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0" name="AutoShape 28"/>
          <p:cNvSpPr>
            <a:spLocks noChangeArrowheads="1"/>
          </p:cNvSpPr>
          <p:nvPr/>
        </p:nvSpPr>
        <p:spPr bwMode="auto">
          <a:xfrm>
            <a:off x="6400805"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1" name="AutoShape 29"/>
          <p:cNvSpPr>
            <a:spLocks noChangeArrowheads="1"/>
          </p:cNvSpPr>
          <p:nvPr/>
        </p:nvSpPr>
        <p:spPr bwMode="auto">
          <a:xfrm>
            <a:off x="23622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2" name="AutoShape 30"/>
          <p:cNvSpPr>
            <a:spLocks noChangeArrowheads="1"/>
          </p:cNvSpPr>
          <p:nvPr/>
        </p:nvSpPr>
        <p:spPr bwMode="auto">
          <a:xfrm>
            <a:off x="30480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3" name="AutoShape 31"/>
          <p:cNvSpPr>
            <a:spLocks noChangeArrowheads="1"/>
          </p:cNvSpPr>
          <p:nvPr/>
        </p:nvSpPr>
        <p:spPr bwMode="auto">
          <a:xfrm>
            <a:off x="5791200" y="2854325"/>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4" name="AutoShape 32"/>
          <p:cNvSpPr>
            <a:spLocks noChangeArrowheads="1"/>
          </p:cNvSpPr>
          <p:nvPr/>
        </p:nvSpPr>
        <p:spPr bwMode="auto">
          <a:xfrm>
            <a:off x="51054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5" name="AutoShape 33"/>
          <p:cNvSpPr>
            <a:spLocks noChangeArrowheads="1"/>
          </p:cNvSpPr>
          <p:nvPr/>
        </p:nvSpPr>
        <p:spPr bwMode="auto">
          <a:xfrm>
            <a:off x="44196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6" name="AutoShape 34"/>
          <p:cNvSpPr>
            <a:spLocks noChangeArrowheads="1"/>
          </p:cNvSpPr>
          <p:nvPr/>
        </p:nvSpPr>
        <p:spPr bwMode="auto">
          <a:xfrm>
            <a:off x="37338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7" name="AutoShape 35" descr="Picture1"/>
          <p:cNvSpPr>
            <a:spLocks noChangeArrowheads="1"/>
          </p:cNvSpPr>
          <p:nvPr/>
        </p:nvSpPr>
        <p:spPr bwMode="auto">
          <a:xfrm>
            <a:off x="533400" y="914402"/>
            <a:ext cx="762000" cy="714375"/>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3200" b="1" dirty="0">
                <a:solidFill>
                  <a:srgbClr val="FF0000"/>
                </a:solidFill>
              </a:rPr>
              <a:t>1</a:t>
            </a:r>
          </a:p>
        </p:txBody>
      </p:sp>
      <p:sp>
        <p:nvSpPr>
          <p:cNvPr id="54308" name="AutoShape 36" descr="Picture1"/>
          <p:cNvSpPr>
            <a:spLocks noChangeArrowheads="1"/>
          </p:cNvSpPr>
          <p:nvPr/>
        </p:nvSpPr>
        <p:spPr bwMode="auto">
          <a:xfrm>
            <a:off x="381000" y="1885950"/>
            <a:ext cx="914400" cy="685800"/>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3200" b="1" dirty="0">
                <a:solidFill>
                  <a:srgbClr val="FF0000"/>
                </a:solidFill>
              </a:rPr>
              <a:t>2</a:t>
            </a:r>
          </a:p>
        </p:txBody>
      </p:sp>
      <p:sp>
        <p:nvSpPr>
          <p:cNvPr id="54309" name="AutoShape 37" descr="Picture1"/>
          <p:cNvSpPr>
            <a:spLocks noChangeArrowheads="1"/>
          </p:cNvSpPr>
          <p:nvPr/>
        </p:nvSpPr>
        <p:spPr bwMode="auto">
          <a:xfrm>
            <a:off x="457200" y="2724152"/>
            <a:ext cx="838200" cy="676275"/>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3200" b="1">
                <a:solidFill>
                  <a:srgbClr val="FF0000"/>
                </a:solidFill>
              </a:rPr>
              <a:t>3</a:t>
            </a:r>
          </a:p>
        </p:txBody>
      </p:sp>
      <p:grpSp>
        <p:nvGrpSpPr>
          <p:cNvPr id="54310" name="Group 38"/>
          <p:cNvGrpSpPr>
            <a:grpSpLocks/>
          </p:cNvGrpSpPr>
          <p:nvPr/>
        </p:nvGrpSpPr>
        <p:grpSpPr bwMode="auto">
          <a:xfrm>
            <a:off x="304800" y="3714750"/>
            <a:ext cx="8686800" cy="1385888"/>
            <a:chOff x="0" y="3788"/>
            <a:chExt cx="5785" cy="697"/>
          </a:xfrm>
        </p:grpSpPr>
        <p:sp>
          <p:nvSpPr>
            <p:cNvPr id="19520" name="AutoShape 39" descr="Picture2"/>
            <p:cNvSpPr>
              <a:spLocks noChangeArrowheads="1"/>
            </p:cNvSpPr>
            <p:nvPr/>
          </p:nvSpPr>
          <p:spPr bwMode="auto">
            <a:xfrm>
              <a:off x="0" y="3792"/>
              <a:ext cx="5760" cy="528"/>
            </a:xfrm>
            <a:prstGeom prst="roundRect">
              <a:avLst>
                <a:gd name="adj" fmla="val 16667"/>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1" name="Text Box 40"/>
            <p:cNvSpPr txBox="1">
              <a:spLocks noChangeArrowheads="1"/>
            </p:cNvSpPr>
            <p:nvPr/>
          </p:nvSpPr>
          <p:spPr bwMode="auto">
            <a:xfrm>
              <a:off x="169" y="3788"/>
              <a:ext cx="5616" cy="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u="sng">
                  <a:solidFill>
                    <a:srgbClr val="FF0000"/>
                  </a:solidFill>
                </a:rPr>
                <a:t>Hàng 3</a:t>
              </a:r>
              <a:r>
                <a:rPr lang="en-US" sz="2400">
                  <a:solidFill>
                    <a:srgbClr val="0000CC"/>
                  </a:solidFill>
                </a:rPr>
                <a:t> </a:t>
              </a:r>
              <a:r>
                <a:rPr lang="en-US" u="sng">
                  <a:solidFill>
                    <a:srgbClr val="FF3300"/>
                  </a:solidFill>
                </a:rPr>
                <a:t>( </a:t>
              </a:r>
              <a:r>
                <a:rPr lang="en-US" sz="2400" u="sng">
                  <a:solidFill>
                    <a:srgbClr val="FF3300"/>
                  </a:solidFill>
                </a:rPr>
                <a:t>8 chữ cái)</a:t>
              </a:r>
              <a:r>
                <a:rPr lang="en-US" u="sng">
                  <a:solidFill>
                    <a:srgbClr val="FF3300"/>
                  </a:solidFill>
                </a:rPr>
                <a:t> </a:t>
              </a:r>
              <a:r>
                <a:rPr lang="en-US" sz="2000">
                  <a:solidFill>
                    <a:srgbClr val="0000FF"/>
                  </a:solidFill>
                </a:rPr>
                <a:t>Khi lai cặp bố mẹ khác nhau về hai cặp tính trạng thuần chủng tương phản di truyền độc lập với nhau thì F2 có tỉ lệ kiểu hình bằng ……của các tính trạng hợp thành nó.</a:t>
              </a:r>
            </a:p>
            <a:p>
              <a:pPr eaLnBrk="1" hangingPunct="1"/>
              <a:endParaRPr lang="en-US" sz="2000">
                <a:solidFill>
                  <a:srgbClr val="0000FF"/>
                </a:solidFill>
              </a:endParaRPr>
            </a:p>
          </p:txBody>
        </p:sp>
      </p:grpSp>
      <p:grpSp>
        <p:nvGrpSpPr>
          <p:cNvPr id="54313" name="Group 41"/>
          <p:cNvGrpSpPr>
            <a:grpSpLocks/>
          </p:cNvGrpSpPr>
          <p:nvPr/>
        </p:nvGrpSpPr>
        <p:grpSpPr bwMode="auto">
          <a:xfrm>
            <a:off x="228600" y="3886204"/>
            <a:ext cx="8686800" cy="830346"/>
            <a:chOff x="0" y="3788"/>
            <a:chExt cx="5785" cy="552"/>
          </a:xfrm>
        </p:grpSpPr>
        <p:sp>
          <p:nvSpPr>
            <p:cNvPr id="19518" name="AutoShape 42" descr="Picture2"/>
            <p:cNvSpPr>
              <a:spLocks noChangeArrowheads="1"/>
            </p:cNvSpPr>
            <p:nvPr/>
          </p:nvSpPr>
          <p:spPr bwMode="auto">
            <a:xfrm>
              <a:off x="0" y="3792"/>
              <a:ext cx="5760" cy="528"/>
            </a:xfrm>
            <a:prstGeom prst="roundRect">
              <a:avLst>
                <a:gd name="adj" fmla="val 16667"/>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9" name="Text Box 43"/>
            <p:cNvSpPr txBox="1">
              <a:spLocks noChangeArrowheads="1"/>
            </p:cNvSpPr>
            <p:nvPr/>
          </p:nvSpPr>
          <p:spPr bwMode="auto">
            <a:xfrm>
              <a:off x="169" y="3788"/>
              <a:ext cx="5616" cy="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u="sng">
                  <a:solidFill>
                    <a:srgbClr val="FF0000"/>
                  </a:solidFill>
                </a:rPr>
                <a:t>Hàng 1</a:t>
              </a:r>
              <a:r>
                <a:rPr lang="en-US" sz="2400">
                  <a:solidFill>
                    <a:srgbClr val="0000CC"/>
                  </a:solidFill>
                </a:rPr>
                <a:t> </a:t>
              </a:r>
              <a:r>
                <a:rPr lang="en-US" sz="2400">
                  <a:solidFill>
                    <a:srgbClr val="FF3300"/>
                  </a:solidFill>
                </a:rPr>
                <a:t>(</a:t>
              </a:r>
              <a:r>
                <a:rPr lang="en-US" sz="2400" i="1">
                  <a:solidFill>
                    <a:srgbClr val="FF3300"/>
                  </a:solidFill>
                </a:rPr>
                <a:t>6 chữ cái</a:t>
              </a:r>
              <a:r>
                <a:rPr lang="en-US" sz="2400">
                  <a:solidFill>
                    <a:srgbClr val="FF3300"/>
                  </a:solidFill>
                </a:rPr>
                <a:t>):</a:t>
              </a:r>
              <a:r>
                <a:rPr lang="en-US" sz="2400">
                  <a:solidFill>
                    <a:srgbClr val="0000CC"/>
                  </a:solidFill>
                </a:rPr>
                <a:t>    </a:t>
              </a:r>
              <a:r>
                <a:rPr lang="en-US" sz="2400">
                  <a:solidFill>
                    <a:srgbClr val="0000FF"/>
                  </a:solidFill>
                </a:rPr>
                <a:t>Ông là người đặt nền móng cho       ngành di truyền học</a:t>
              </a:r>
            </a:p>
          </p:txBody>
        </p:sp>
      </p:grpSp>
      <p:grpSp>
        <p:nvGrpSpPr>
          <p:cNvPr id="54316" name="Group 44"/>
          <p:cNvGrpSpPr>
            <a:grpSpLocks/>
          </p:cNvGrpSpPr>
          <p:nvPr/>
        </p:nvGrpSpPr>
        <p:grpSpPr bwMode="auto">
          <a:xfrm>
            <a:off x="457200" y="3590929"/>
            <a:ext cx="8229600" cy="1938339"/>
            <a:chOff x="0" y="3788"/>
            <a:chExt cx="5785" cy="880"/>
          </a:xfrm>
        </p:grpSpPr>
        <p:sp>
          <p:nvSpPr>
            <p:cNvPr id="19516" name="AutoShape 45" descr="Picture2"/>
            <p:cNvSpPr>
              <a:spLocks noChangeArrowheads="1"/>
            </p:cNvSpPr>
            <p:nvPr/>
          </p:nvSpPr>
          <p:spPr bwMode="auto">
            <a:xfrm>
              <a:off x="0" y="3792"/>
              <a:ext cx="5760" cy="528"/>
            </a:xfrm>
            <a:prstGeom prst="roundRect">
              <a:avLst>
                <a:gd name="adj" fmla="val 16667"/>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7" name="Text Box 46"/>
            <p:cNvSpPr txBox="1">
              <a:spLocks noChangeArrowheads="1"/>
            </p:cNvSpPr>
            <p:nvPr/>
          </p:nvSpPr>
          <p:spPr bwMode="auto">
            <a:xfrm>
              <a:off x="169" y="3788"/>
              <a:ext cx="5616" cy="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u="sng">
                  <a:solidFill>
                    <a:srgbClr val="FF0000"/>
                  </a:solidFill>
                </a:rPr>
                <a:t>Hàng </a:t>
              </a:r>
              <a:r>
                <a:rPr lang="en-US" sz="2400" b="1" u="sng">
                  <a:solidFill>
                    <a:srgbClr val="FF3300"/>
                  </a:solidFill>
                </a:rPr>
                <a:t>2</a:t>
              </a:r>
              <a:r>
                <a:rPr lang="en-US" sz="2400">
                  <a:solidFill>
                    <a:srgbClr val="FF3300"/>
                  </a:solidFill>
                </a:rPr>
                <a:t>(</a:t>
              </a:r>
              <a:r>
                <a:rPr lang="en-US" sz="2400" b="1" i="1">
                  <a:solidFill>
                    <a:srgbClr val="FF3300"/>
                  </a:solidFill>
                </a:rPr>
                <a:t>11 chữ cái</a:t>
              </a:r>
              <a:r>
                <a:rPr lang="en-US" sz="2400">
                  <a:solidFill>
                    <a:srgbClr val="FF3300"/>
                  </a:solidFill>
                </a:rPr>
                <a:t>):</a:t>
              </a:r>
              <a:r>
                <a:rPr lang="en-US">
                  <a:solidFill>
                    <a:srgbClr val="0000CC"/>
                  </a:solidFill>
                </a:rPr>
                <a:t>   … </a:t>
              </a:r>
              <a:r>
                <a:rPr lang="en-US" sz="2400" b="1">
                  <a:solidFill>
                    <a:srgbClr val="0000FF"/>
                  </a:solidFill>
                </a:rPr>
                <a:t>Là sự tổ hợp lại các tính trạng của bố và mẹ tạo nên sự đa dạng và phong phú của sinh giới. </a:t>
              </a:r>
            </a:p>
            <a:p>
              <a:pPr eaLnBrk="1" hangingPunct="1"/>
              <a:endParaRPr lang="en-US" sz="2400">
                <a:solidFill>
                  <a:srgbClr val="0000FF"/>
                </a:solidFill>
              </a:endParaRPr>
            </a:p>
            <a:p>
              <a:pPr algn="ctr" eaLnBrk="1" hangingPunct="1"/>
              <a:endParaRPr lang="en-US" sz="2400">
                <a:solidFill>
                  <a:srgbClr val="0000FF"/>
                </a:solidFill>
              </a:endParaRPr>
            </a:p>
          </p:txBody>
        </p:sp>
      </p:grpSp>
      <p:sp>
        <p:nvSpPr>
          <p:cNvPr id="54319" name="AutoShape 47"/>
          <p:cNvSpPr>
            <a:spLocks noChangeArrowheads="1"/>
          </p:cNvSpPr>
          <p:nvPr/>
        </p:nvSpPr>
        <p:spPr bwMode="auto">
          <a:xfrm>
            <a:off x="60960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N</a:t>
            </a:r>
          </a:p>
        </p:txBody>
      </p:sp>
      <p:sp>
        <p:nvSpPr>
          <p:cNvPr id="54320" name="AutoShape 48"/>
          <p:cNvSpPr>
            <a:spLocks noChangeArrowheads="1"/>
          </p:cNvSpPr>
          <p:nvPr/>
        </p:nvSpPr>
        <p:spPr bwMode="auto">
          <a:xfrm>
            <a:off x="26670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M</a:t>
            </a:r>
          </a:p>
        </p:txBody>
      </p:sp>
      <p:sp>
        <p:nvSpPr>
          <p:cNvPr id="54321" name="AutoShape 49"/>
          <p:cNvSpPr>
            <a:spLocks noChangeArrowheads="1"/>
          </p:cNvSpPr>
          <p:nvPr/>
        </p:nvSpPr>
        <p:spPr bwMode="auto">
          <a:xfrm>
            <a:off x="32766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E</a:t>
            </a:r>
          </a:p>
        </p:txBody>
      </p:sp>
      <p:sp>
        <p:nvSpPr>
          <p:cNvPr id="54322" name="AutoShape 50"/>
          <p:cNvSpPr>
            <a:spLocks noChangeArrowheads="1"/>
          </p:cNvSpPr>
          <p:nvPr/>
        </p:nvSpPr>
        <p:spPr bwMode="auto">
          <a:xfrm>
            <a:off x="39624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N</a:t>
            </a:r>
          </a:p>
        </p:txBody>
      </p:sp>
      <p:sp>
        <p:nvSpPr>
          <p:cNvPr id="54323" name="AutoShape 51"/>
          <p:cNvSpPr>
            <a:spLocks noChangeArrowheads="1"/>
          </p:cNvSpPr>
          <p:nvPr/>
        </p:nvSpPr>
        <p:spPr bwMode="auto">
          <a:xfrm>
            <a:off x="4724403"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Đ</a:t>
            </a:r>
          </a:p>
        </p:txBody>
      </p:sp>
      <p:sp>
        <p:nvSpPr>
          <p:cNvPr id="54324" name="AutoShape 52"/>
          <p:cNvSpPr>
            <a:spLocks noChangeArrowheads="1"/>
          </p:cNvSpPr>
          <p:nvPr/>
        </p:nvSpPr>
        <p:spPr bwMode="auto">
          <a:xfrm>
            <a:off x="54102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E</a:t>
            </a:r>
          </a:p>
        </p:txBody>
      </p:sp>
      <p:sp>
        <p:nvSpPr>
          <p:cNvPr id="54325" name="AutoShape 53"/>
          <p:cNvSpPr>
            <a:spLocks noChangeArrowheads="1"/>
          </p:cNvSpPr>
          <p:nvPr/>
        </p:nvSpPr>
        <p:spPr bwMode="auto">
          <a:xfrm>
            <a:off x="78486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Ợ</a:t>
            </a:r>
          </a:p>
        </p:txBody>
      </p:sp>
      <p:sp>
        <p:nvSpPr>
          <p:cNvPr id="54326" name="AutoShape 54"/>
          <p:cNvSpPr>
            <a:spLocks noChangeArrowheads="1"/>
          </p:cNvSpPr>
          <p:nvPr/>
        </p:nvSpPr>
        <p:spPr bwMode="auto">
          <a:xfrm>
            <a:off x="16764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B</a:t>
            </a:r>
          </a:p>
        </p:txBody>
      </p:sp>
      <p:sp>
        <p:nvSpPr>
          <p:cNvPr id="54327" name="AutoShape 55"/>
          <p:cNvSpPr>
            <a:spLocks noChangeArrowheads="1"/>
          </p:cNvSpPr>
          <p:nvPr/>
        </p:nvSpPr>
        <p:spPr bwMode="auto">
          <a:xfrm>
            <a:off x="23622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I</a:t>
            </a:r>
          </a:p>
        </p:txBody>
      </p:sp>
      <p:sp>
        <p:nvSpPr>
          <p:cNvPr id="54328" name="AutoShape 56"/>
          <p:cNvSpPr>
            <a:spLocks noChangeArrowheads="1"/>
          </p:cNvSpPr>
          <p:nvPr/>
        </p:nvSpPr>
        <p:spPr bwMode="auto">
          <a:xfrm>
            <a:off x="30480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Ế</a:t>
            </a:r>
          </a:p>
        </p:txBody>
      </p:sp>
      <p:sp>
        <p:nvSpPr>
          <p:cNvPr id="54329" name="AutoShape 57"/>
          <p:cNvSpPr>
            <a:spLocks noChangeArrowheads="1"/>
          </p:cNvSpPr>
          <p:nvPr/>
        </p:nvSpPr>
        <p:spPr bwMode="auto">
          <a:xfrm>
            <a:off x="37338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N</a:t>
            </a:r>
          </a:p>
        </p:txBody>
      </p:sp>
      <p:sp>
        <p:nvSpPr>
          <p:cNvPr id="54330" name="AutoShape 58"/>
          <p:cNvSpPr>
            <a:spLocks noChangeArrowheads="1"/>
          </p:cNvSpPr>
          <p:nvPr/>
        </p:nvSpPr>
        <p:spPr bwMode="auto">
          <a:xfrm>
            <a:off x="44196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D</a:t>
            </a:r>
          </a:p>
        </p:txBody>
      </p:sp>
      <p:sp>
        <p:nvSpPr>
          <p:cNvPr id="54331" name="AutoShape 59"/>
          <p:cNvSpPr>
            <a:spLocks noChangeArrowheads="1"/>
          </p:cNvSpPr>
          <p:nvPr/>
        </p:nvSpPr>
        <p:spPr bwMode="auto">
          <a:xfrm>
            <a:off x="51054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I</a:t>
            </a:r>
          </a:p>
        </p:txBody>
      </p:sp>
      <p:sp>
        <p:nvSpPr>
          <p:cNvPr id="54332" name="AutoShape 60"/>
          <p:cNvSpPr>
            <a:spLocks noChangeArrowheads="1"/>
          </p:cNvSpPr>
          <p:nvPr/>
        </p:nvSpPr>
        <p:spPr bwMode="auto">
          <a:xfrm>
            <a:off x="5791200"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T</a:t>
            </a:r>
          </a:p>
        </p:txBody>
      </p:sp>
      <p:sp>
        <p:nvSpPr>
          <p:cNvPr id="54333" name="AutoShape 61"/>
          <p:cNvSpPr>
            <a:spLocks noChangeArrowheads="1"/>
          </p:cNvSpPr>
          <p:nvPr/>
        </p:nvSpPr>
        <p:spPr bwMode="auto">
          <a:xfrm>
            <a:off x="64770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Ổ</a:t>
            </a:r>
          </a:p>
        </p:txBody>
      </p:sp>
      <p:sp>
        <p:nvSpPr>
          <p:cNvPr id="54334" name="AutoShape 62"/>
          <p:cNvSpPr>
            <a:spLocks noChangeArrowheads="1"/>
          </p:cNvSpPr>
          <p:nvPr/>
        </p:nvSpPr>
        <p:spPr bwMode="auto">
          <a:xfrm>
            <a:off x="71628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H</a:t>
            </a:r>
          </a:p>
        </p:txBody>
      </p:sp>
      <p:sp>
        <p:nvSpPr>
          <p:cNvPr id="54335" name="AutoShape 63"/>
          <p:cNvSpPr>
            <a:spLocks noChangeArrowheads="1"/>
          </p:cNvSpPr>
          <p:nvPr/>
        </p:nvSpPr>
        <p:spPr bwMode="auto">
          <a:xfrm>
            <a:off x="8485188" y="2000252"/>
            <a:ext cx="658812"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P</a:t>
            </a:r>
          </a:p>
        </p:txBody>
      </p:sp>
      <p:sp>
        <p:nvSpPr>
          <p:cNvPr id="54337" name="AutoShape 65"/>
          <p:cNvSpPr>
            <a:spLocks noChangeArrowheads="1"/>
          </p:cNvSpPr>
          <p:nvPr/>
        </p:nvSpPr>
        <p:spPr bwMode="auto">
          <a:xfrm>
            <a:off x="70866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Ệ</a:t>
            </a:r>
          </a:p>
        </p:txBody>
      </p:sp>
      <p:sp>
        <p:nvSpPr>
          <p:cNvPr id="54338" name="AutoShape 66"/>
          <p:cNvSpPr>
            <a:spLocks noChangeArrowheads="1"/>
          </p:cNvSpPr>
          <p:nvPr/>
        </p:nvSpPr>
        <p:spPr bwMode="auto">
          <a:xfrm>
            <a:off x="30480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Í</a:t>
            </a:r>
          </a:p>
        </p:txBody>
      </p:sp>
      <p:sp>
        <p:nvSpPr>
          <p:cNvPr id="54339" name="AutoShape 67"/>
          <p:cNvSpPr>
            <a:spLocks noChangeArrowheads="1"/>
          </p:cNvSpPr>
          <p:nvPr/>
        </p:nvSpPr>
        <p:spPr bwMode="auto">
          <a:xfrm>
            <a:off x="37338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C</a:t>
            </a:r>
          </a:p>
        </p:txBody>
      </p:sp>
      <p:sp>
        <p:nvSpPr>
          <p:cNvPr id="54340" name="AutoShape 68"/>
          <p:cNvSpPr>
            <a:spLocks noChangeArrowheads="1"/>
          </p:cNvSpPr>
          <p:nvPr/>
        </p:nvSpPr>
        <p:spPr bwMode="auto">
          <a:xfrm>
            <a:off x="44196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H</a:t>
            </a:r>
          </a:p>
        </p:txBody>
      </p:sp>
      <p:sp>
        <p:nvSpPr>
          <p:cNvPr id="54341" name="AutoShape 69"/>
          <p:cNvSpPr>
            <a:spLocks noChangeArrowheads="1"/>
          </p:cNvSpPr>
          <p:nvPr/>
        </p:nvSpPr>
        <p:spPr bwMode="auto">
          <a:xfrm>
            <a:off x="51054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T</a:t>
            </a:r>
          </a:p>
        </p:txBody>
      </p:sp>
      <p:sp>
        <p:nvSpPr>
          <p:cNvPr id="54342" name="AutoShape 70"/>
          <p:cNvSpPr>
            <a:spLocks noChangeArrowheads="1"/>
          </p:cNvSpPr>
          <p:nvPr/>
        </p:nvSpPr>
        <p:spPr bwMode="auto">
          <a:xfrm>
            <a:off x="5791200"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Ỉ</a:t>
            </a:r>
          </a:p>
        </p:txBody>
      </p:sp>
      <p:sp>
        <p:nvSpPr>
          <p:cNvPr id="54343" name="AutoShape 71"/>
          <p:cNvSpPr>
            <a:spLocks noChangeArrowheads="1"/>
          </p:cNvSpPr>
          <p:nvPr/>
        </p:nvSpPr>
        <p:spPr bwMode="auto">
          <a:xfrm>
            <a:off x="64770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L</a:t>
            </a:r>
          </a:p>
        </p:txBody>
      </p:sp>
      <p:sp>
        <p:nvSpPr>
          <p:cNvPr id="54344" name="AutoShape 72"/>
          <p:cNvSpPr>
            <a:spLocks noChangeArrowheads="1"/>
          </p:cNvSpPr>
          <p:nvPr/>
        </p:nvSpPr>
        <p:spPr bwMode="auto">
          <a:xfrm>
            <a:off x="23622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54282"/>
                                        </p:tgtEl>
                                        <p:attrNameLst>
                                          <p:attrName>r</p:attrName>
                                        </p:attrNameLst>
                                      </p:cBhvr>
                                    </p:animRot>
                                  </p:childTnLst>
                                </p:cTn>
                              </p:par>
                              <p:par>
                                <p:cTn id="7" presetID="8" presetClass="emph" presetSubtype="0" fill="hold" grpId="1" nodeType="withEffect">
                                  <p:stCondLst>
                                    <p:cond delay="0"/>
                                  </p:stCondLst>
                                  <p:childTnLst>
                                    <p:animRot by="21600000">
                                      <p:cBhvr>
                                        <p:cTn id="8" dur="2000" fill="hold"/>
                                        <p:tgtEl>
                                          <p:spTgt spid="54282"/>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54283"/>
                                        </p:tgtEl>
                                        <p:attrNameLst>
                                          <p:attrName>r</p:attrName>
                                        </p:attrNameLst>
                                      </p:cBhvr>
                                    </p:animRot>
                                  </p:childTnLst>
                                </p:cTn>
                              </p:par>
                              <p:par>
                                <p:cTn id="11" presetID="8" presetClass="emph" presetSubtype="0" fill="hold" grpId="1" nodeType="withEffect">
                                  <p:stCondLst>
                                    <p:cond delay="0"/>
                                  </p:stCondLst>
                                  <p:childTnLst>
                                    <p:animRot by="21600000">
                                      <p:cBhvr>
                                        <p:cTn id="12" dur="2000" fill="hold"/>
                                        <p:tgtEl>
                                          <p:spTgt spid="54283"/>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54284"/>
                                        </p:tgtEl>
                                        <p:attrNameLst>
                                          <p:attrName>r</p:attrName>
                                        </p:attrNameLst>
                                      </p:cBhvr>
                                    </p:animRot>
                                  </p:childTnLst>
                                </p:cTn>
                              </p:par>
                              <p:par>
                                <p:cTn id="15" presetID="8" presetClass="emph" presetSubtype="0" fill="hold" grpId="1" nodeType="withEffect">
                                  <p:stCondLst>
                                    <p:cond delay="0"/>
                                  </p:stCondLst>
                                  <p:childTnLst>
                                    <p:animRot by="21600000">
                                      <p:cBhvr>
                                        <p:cTn id="16" dur="2000" fill="hold"/>
                                        <p:tgtEl>
                                          <p:spTgt spid="54284"/>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54285"/>
                                        </p:tgtEl>
                                        <p:attrNameLst>
                                          <p:attrName>r</p:attrName>
                                        </p:attrNameLst>
                                      </p:cBhvr>
                                    </p:animRot>
                                  </p:childTnLst>
                                </p:cTn>
                              </p:par>
                              <p:par>
                                <p:cTn id="19" presetID="8" presetClass="emph" presetSubtype="0" fill="hold" grpId="1" nodeType="withEffect">
                                  <p:stCondLst>
                                    <p:cond delay="0"/>
                                  </p:stCondLst>
                                  <p:childTnLst>
                                    <p:animRot by="21600000">
                                      <p:cBhvr>
                                        <p:cTn id="20" dur="2000" fill="hold"/>
                                        <p:tgtEl>
                                          <p:spTgt spid="54285"/>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54286"/>
                                        </p:tgtEl>
                                        <p:attrNameLst>
                                          <p:attrName>r</p:attrName>
                                        </p:attrNameLst>
                                      </p:cBhvr>
                                    </p:animRot>
                                  </p:childTnLst>
                                </p:cTn>
                              </p:par>
                              <p:par>
                                <p:cTn id="23" presetID="8" presetClass="emph" presetSubtype="0" fill="hold" grpId="1" nodeType="withEffect">
                                  <p:stCondLst>
                                    <p:cond delay="0"/>
                                  </p:stCondLst>
                                  <p:childTnLst>
                                    <p:animRot by="21600000">
                                      <p:cBhvr>
                                        <p:cTn id="24" dur="2000" fill="hold"/>
                                        <p:tgtEl>
                                          <p:spTgt spid="54286"/>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54287"/>
                                        </p:tgtEl>
                                        <p:attrNameLst>
                                          <p:attrName>r</p:attrName>
                                        </p:attrNameLst>
                                      </p:cBhvr>
                                    </p:animRot>
                                  </p:childTnLst>
                                </p:cTn>
                              </p:par>
                              <p:par>
                                <p:cTn id="27" presetID="8" presetClass="emph" presetSubtype="0" fill="hold" grpId="1" nodeType="withEffect">
                                  <p:stCondLst>
                                    <p:cond delay="0"/>
                                  </p:stCondLst>
                                  <p:childTnLst>
                                    <p:animRot by="21600000">
                                      <p:cBhvr>
                                        <p:cTn id="28" dur="2000" fill="hold"/>
                                        <p:tgtEl>
                                          <p:spTgt spid="54287"/>
                                        </p:tgtEl>
                                        <p:attrNameLst>
                                          <p:attrName>r</p:attrName>
                                        </p:attrNameLst>
                                      </p:cBhvr>
                                    </p:animRot>
                                  </p:childTnLst>
                                </p:cTn>
                              </p:par>
                              <p:par>
                                <p:cTn id="29" presetID="8" presetClass="emph" presetSubtype="0" fill="hold" grpId="0" nodeType="withEffect">
                                  <p:stCondLst>
                                    <p:cond delay="0"/>
                                  </p:stCondLst>
                                  <p:childTnLst>
                                    <p:animRot by="21600000">
                                      <p:cBhvr>
                                        <p:cTn id="30" dur="2000" fill="hold"/>
                                        <p:tgtEl>
                                          <p:spTgt spid="54288"/>
                                        </p:tgtEl>
                                        <p:attrNameLst>
                                          <p:attrName>r</p:attrName>
                                        </p:attrNameLst>
                                      </p:cBhvr>
                                    </p:animRot>
                                  </p:childTnLst>
                                </p:cTn>
                              </p:par>
                              <p:par>
                                <p:cTn id="31" presetID="8" presetClass="emph" presetSubtype="0" fill="hold" grpId="1" nodeType="withEffect">
                                  <p:stCondLst>
                                    <p:cond delay="0"/>
                                  </p:stCondLst>
                                  <p:childTnLst>
                                    <p:animRot by="21600000">
                                      <p:cBhvr>
                                        <p:cTn id="32" dur="2000" fill="hold"/>
                                        <p:tgtEl>
                                          <p:spTgt spid="54288"/>
                                        </p:tgtEl>
                                        <p:attrNameLst>
                                          <p:attrName>r</p:attrName>
                                        </p:attrNameLst>
                                      </p:cBhvr>
                                    </p:animRot>
                                  </p:childTnLst>
                                </p:cTn>
                              </p:par>
                              <p:par>
                                <p:cTn id="33" presetID="8" presetClass="emph" presetSubtype="0" fill="hold" grpId="0" nodeType="withEffect">
                                  <p:stCondLst>
                                    <p:cond delay="0"/>
                                  </p:stCondLst>
                                  <p:childTnLst>
                                    <p:animRot by="21600000">
                                      <p:cBhvr>
                                        <p:cTn id="34" dur="2000" fill="hold"/>
                                        <p:tgtEl>
                                          <p:spTgt spid="54289"/>
                                        </p:tgtEl>
                                        <p:attrNameLst>
                                          <p:attrName>r</p:attrName>
                                        </p:attrNameLst>
                                      </p:cBhvr>
                                    </p:animRot>
                                  </p:childTnLst>
                                </p:cTn>
                              </p:par>
                              <p:par>
                                <p:cTn id="35" presetID="8" presetClass="emph" presetSubtype="0" fill="hold" grpId="1" nodeType="withEffect">
                                  <p:stCondLst>
                                    <p:cond delay="0"/>
                                  </p:stCondLst>
                                  <p:childTnLst>
                                    <p:animRot by="21600000">
                                      <p:cBhvr>
                                        <p:cTn id="36" dur="2000" fill="hold"/>
                                        <p:tgtEl>
                                          <p:spTgt spid="54289"/>
                                        </p:tgtEl>
                                        <p:attrNameLst>
                                          <p:attrName>r</p:attrName>
                                        </p:attrNameLst>
                                      </p:cBhvr>
                                    </p:animRot>
                                  </p:childTnLst>
                                </p:cTn>
                              </p:par>
                              <p:par>
                                <p:cTn id="37" presetID="8" presetClass="emph" presetSubtype="0" fill="hold" grpId="0" nodeType="withEffect">
                                  <p:stCondLst>
                                    <p:cond delay="0"/>
                                  </p:stCondLst>
                                  <p:childTnLst>
                                    <p:animRot by="21600000">
                                      <p:cBhvr>
                                        <p:cTn id="38" dur="2000" fill="hold"/>
                                        <p:tgtEl>
                                          <p:spTgt spid="54290"/>
                                        </p:tgtEl>
                                        <p:attrNameLst>
                                          <p:attrName>r</p:attrName>
                                        </p:attrNameLst>
                                      </p:cBhvr>
                                    </p:animRot>
                                  </p:childTnLst>
                                </p:cTn>
                              </p:par>
                              <p:par>
                                <p:cTn id="39" presetID="8" presetClass="emph" presetSubtype="0" fill="hold" grpId="1" nodeType="withEffect">
                                  <p:stCondLst>
                                    <p:cond delay="0"/>
                                  </p:stCondLst>
                                  <p:childTnLst>
                                    <p:animRot by="21600000">
                                      <p:cBhvr>
                                        <p:cTn id="40" dur="2000" fill="hold"/>
                                        <p:tgtEl>
                                          <p:spTgt spid="54290"/>
                                        </p:tgtEl>
                                        <p:attrNameLst>
                                          <p:attrName>r</p:attrName>
                                        </p:attrNameLst>
                                      </p:cBhvr>
                                    </p:animRot>
                                  </p:childTnLst>
                                </p:cTn>
                              </p:par>
                              <p:par>
                                <p:cTn id="41" presetID="8" presetClass="emph" presetSubtype="0" fill="hold" grpId="0" nodeType="withEffect">
                                  <p:stCondLst>
                                    <p:cond delay="0"/>
                                  </p:stCondLst>
                                  <p:childTnLst>
                                    <p:animRot by="21600000">
                                      <p:cBhvr>
                                        <p:cTn id="42" dur="2000" fill="hold"/>
                                        <p:tgtEl>
                                          <p:spTgt spid="54291"/>
                                        </p:tgtEl>
                                        <p:attrNameLst>
                                          <p:attrName>r</p:attrName>
                                        </p:attrNameLst>
                                      </p:cBhvr>
                                    </p:animRot>
                                  </p:childTnLst>
                                </p:cTn>
                              </p:par>
                              <p:par>
                                <p:cTn id="43" presetID="8" presetClass="emph" presetSubtype="0" fill="hold" grpId="1" nodeType="withEffect">
                                  <p:stCondLst>
                                    <p:cond delay="0"/>
                                  </p:stCondLst>
                                  <p:childTnLst>
                                    <p:animRot by="21600000">
                                      <p:cBhvr>
                                        <p:cTn id="44" dur="2000" fill="hold"/>
                                        <p:tgtEl>
                                          <p:spTgt spid="54291"/>
                                        </p:tgtEl>
                                        <p:attrNameLst>
                                          <p:attrName>r</p:attrName>
                                        </p:attrNameLst>
                                      </p:cBhvr>
                                    </p:animRot>
                                  </p:childTnLst>
                                </p:cTn>
                              </p:par>
                              <p:par>
                                <p:cTn id="45" presetID="8" presetClass="emph" presetSubtype="0" fill="hold" grpId="0" nodeType="withEffect">
                                  <p:stCondLst>
                                    <p:cond delay="0"/>
                                  </p:stCondLst>
                                  <p:childTnLst>
                                    <p:animRot by="21600000">
                                      <p:cBhvr>
                                        <p:cTn id="46" dur="2000" fill="hold"/>
                                        <p:tgtEl>
                                          <p:spTgt spid="54292"/>
                                        </p:tgtEl>
                                        <p:attrNameLst>
                                          <p:attrName>r</p:attrName>
                                        </p:attrNameLst>
                                      </p:cBhvr>
                                    </p:animRot>
                                  </p:childTnLst>
                                </p:cTn>
                              </p:par>
                              <p:par>
                                <p:cTn id="47" presetID="8" presetClass="emph" presetSubtype="0" fill="hold" grpId="1" nodeType="withEffect">
                                  <p:stCondLst>
                                    <p:cond delay="0"/>
                                  </p:stCondLst>
                                  <p:childTnLst>
                                    <p:animRot by="21600000">
                                      <p:cBhvr>
                                        <p:cTn id="48" dur="2000" fill="hold"/>
                                        <p:tgtEl>
                                          <p:spTgt spid="54292"/>
                                        </p:tgtEl>
                                        <p:attrNameLst>
                                          <p:attrName>r</p:attrName>
                                        </p:attrNameLst>
                                      </p:cBhvr>
                                    </p:animRot>
                                  </p:childTnLst>
                                </p:cTn>
                              </p:par>
                              <p:par>
                                <p:cTn id="49" presetID="8" presetClass="emph" presetSubtype="0" fill="hold" grpId="0" nodeType="withEffect">
                                  <p:stCondLst>
                                    <p:cond delay="0"/>
                                  </p:stCondLst>
                                  <p:childTnLst>
                                    <p:animRot by="21600000">
                                      <p:cBhvr>
                                        <p:cTn id="50" dur="2000" fill="hold"/>
                                        <p:tgtEl>
                                          <p:spTgt spid="54293"/>
                                        </p:tgtEl>
                                        <p:attrNameLst>
                                          <p:attrName>r</p:attrName>
                                        </p:attrNameLst>
                                      </p:cBhvr>
                                    </p:animRot>
                                  </p:childTnLst>
                                </p:cTn>
                              </p:par>
                              <p:par>
                                <p:cTn id="51" presetID="8" presetClass="emph" presetSubtype="0" fill="hold" grpId="1" nodeType="withEffect">
                                  <p:stCondLst>
                                    <p:cond delay="0"/>
                                  </p:stCondLst>
                                  <p:childTnLst>
                                    <p:animRot by="21600000">
                                      <p:cBhvr>
                                        <p:cTn id="52" dur="2000" fill="hold"/>
                                        <p:tgtEl>
                                          <p:spTgt spid="54293"/>
                                        </p:tgtEl>
                                        <p:attrNameLst>
                                          <p:attrName>r</p:attrName>
                                        </p:attrNameLst>
                                      </p:cBhvr>
                                    </p:animRot>
                                  </p:childTnLst>
                                </p:cTn>
                              </p:par>
                              <p:par>
                                <p:cTn id="53" presetID="8" presetClass="emph" presetSubtype="0" fill="hold" grpId="0" nodeType="withEffect">
                                  <p:stCondLst>
                                    <p:cond delay="0"/>
                                  </p:stCondLst>
                                  <p:childTnLst>
                                    <p:animRot by="21600000">
                                      <p:cBhvr>
                                        <p:cTn id="54" dur="2000" fill="hold"/>
                                        <p:tgtEl>
                                          <p:spTgt spid="54294"/>
                                        </p:tgtEl>
                                        <p:attrNameLst>
                                          <p:attrName>r</p:attrName>
                                        </p:attrNameLst>
                                      </p:cBhvr>
                                    </p:animRot>
                                  </p:childTnLst>
                                </p:cTn>
                              </p:par>
                              <p:par>
                                <p:cTn id="55" presetID="8" presetClass="emph" presetSubtype="0" fill="hold" grpId="1" nodeType="withEffect">
                                  <p:stCondLst>
                                    <p:cond delay="0"/>
                                  </p:stCondLst>
                                  <p:childTnLst>
                                    <p:animRot by="21600000">
                                      <p:cBhvr>
                                        <p:cTn id="56" dur="2000" fill="hold"/>
                                        <p:tgtEl>
                                          <p:spTgt spid="54294"/>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54295"/>
                                        </p:tgtEl>
                                        <p:attrNameLst>
                                          <p:attrName>r</p:attrName>
                                        </p:attrNameLst>
                                      </p:cBhvr>
                                    </p:animRot>
                                  </p:childTnLst>
                                </p:cTn>
                              </p:par>
                              <p:par>
                                <p:cTn id="59" presetID="8" presetClass="emph" presetSubtype="0" fill="hold" grpId="1" nodeType="withEffect">
                                  <p:stCondLst>
                                    <p:cond delay="0"/>
                                  </p:stCondLst>
                                  <p:childTnLst>
                                    <p:animRot by="21600000">
                                      <p:cBhvr>
                                        <p:cTn id="60" dur="2000" fill="hold"/>
                                        <p:tgtEl>
                                          <p:spTgt spid="54295"/>
                                        </p:tgtEl>
                                        <p:attrNameLst>
                                          <p:attrName>r</p:attrName>
                                        </p:attrNameLst>
                                      </p:cBhvr>
                                    </p:animRot>
                                  </p:childTnLst>
                                </p:cTn>
                              </p:par>
                              <p:par>
                                <p:cTn id="61" presetID="8" presetClass="emph" presetSubtype="0" fill="hold" grpId="0" nodeType="withEffect">
                                  <p:stCondLst>
                                    <p:cond delay="0"/>
                                  </p:stCondLst>
                                  <p:childTnLst>
                                    <p:animRot by="21600000">
                                      <p:cBhvr>
                                        <p:cTn id="62" dur="2000" fill="hold"/>
                                        <p:tgtEl>
                                          <p:spTgt spid="54296"/>
                                        </p:tgtEl>
                                        <p:attrNameLst>
                                          <p:attrName>r</p:attrName>
                                        </p:attrNameLst>
                                      </p:cBhvr>
                                    </p:animRot>
                                  </p:childTnLst>
                                </p:cTn>
                              </p:par>
                              <p:par>
                                <p:cTn id="63" presetID="8" presetClass="emph" presetSubtype="0" fill="hold" grpId="1" nodeType="withEffect">
                                  <p:stCondLst>
                                    <p:cond delay="0"/>
                                  </p:stCondLst>
                                  <p:childTnLst>
                                    <p:animRot by="21600000">
                                      <p:cBhvr>
                                        <p:cTn id="64" dur="2000" fill="hold"/>
                                        <p:tgtEl>
                                          <p:spTgt spid="54296"/>
                                        </p:tgtEl>
                                        <p:attrNameLst>
                                          <p:attrName>r</p:attrName>
                                        </p:attrNameLst>
                                      </p:cBhvr>
                                    </p:animRot>
                                  </p:childTnLst>
                                </p:cTn>
                              </p:par>
                              <p:par>
                                <p:cTn id="65" presetID="8" presetClass="emph" presetSubtype="0" fill="hold" grpId="0" nodeType="withEffect">
                                  <p:stCondLst>
                                    <p:cond delay="0"/>
                                  </p:stCondLst>
                                  <p:childTnLst>
                                    <p:animRot by="21600000">
                                      <p:cBhvr>
                                        <p:cTn id="66" dur="2000" fill="hold"/>
                                        <p:tgtEl>
                                          <p:spTgt spid="54297"/>
                                        </p:tgtEl>
                                        <p:attrNameLst>
                                          <p:attrName>r</p:attrName>
                                        </p:attrNameLst>
                                      </p:cBhvr>
                                    </p:animRot>
                                  </p:childTnLst>
                                </p:cTn>
                              </p:par>
                              <p:par>
                                <p:cTn id="67" presetID="8" presetClass="emph" presetSubtype="0" fill="hold" grpId="1" nodeType="withEffect">
                                  <p:stCondLst>
                                    <p:cond delay="0"/>
                                  </p:stCondLst>
                                  <p:childTnLst>
                                    <p:animRot by="21600000">
                                      <p:cBhvr>
                                        <p:cTn id="68" dur="2000" fill="hold"/>
                                        <p:tgtEl>
                                          <p:spTgt spid="54297"/>
                                        </p:tgtEl>
                                        <p:attrNameLst>
                                          <p:attrName>r</p:attrName>
                                        </p:attrNameLst>
                                      </p:cBhvr>
                                    </p:animRot>
                                  </p:childTnLst>
                                </p:cTn>
                              </p:par>
                              <p:par>
                                <p:cTn id="69" presetID="8" presetClass="emph" presetSubtype="0" fill="hold" grpId="0" nodeType="withEffect">
                                  <p:stCondLst>
                                    <p:cond delay="0"/>
                                  </p:stCondLst>
                                  <p:childTnLst>
                                    <p:animRot by="21600000">
                                      <p:cBhvr>
                                        <p:cTn id="70" dur="2000" fill="hold"/>
                                        <p:tgtEl>
                                          <p:spTgt spid="54298"/>
                                        </p:tgtEl>
                                        <p:attrNameLst>
                                          <p:attrName>r</p:attrName>
                                        </p:attrNameLst>
                                      </p:cBhvr>
                                    </p:animRot>
                                  </p:childTnLst>
                                </p:cTn>
                              </p:par>
                              <p:par>
                                <p:cTn id="71" presetID="8" presetClass="emph" presetSubtype="0" fill="hold" grpId="1" nodeType="withEffect">
                                  <p:stCondLst>
                                    <p:cond delay="0"/>
                                  </p:stCondLst>
                                  <p:childTnLst>
                                    <p:animRot by="21600000">
                                      <p:cBhvr>
                                        <p:cTn id="72" dur="2000" fill="hold"/>
                                        <p:tgtEl>
                                          <p:spTgt spid="54298"/>
                                        </p:tgtEl>
                                        <p:attrNameLst>
                                          <p:attrName>r</p:attrName>
                                        </p:attrNameLst>
                                      </p:cBhvr>
                                    </p:animRot>
                                  </p:childTnLst>
                                </p:cTn>
                              </p:par>
                              <p:par>
                                <p:cTn id="73" presetID="8" presetClass="emph" presetSubtype="0" fill="hold" grpId="0" nodeType="withEffect">
                                  <p:stCondLst>
                                    <p:cond delay="0"/>
                                  </p:stCondLst>
                                  <p:childTnLst>
                                    <p:animRot by="21600000">
                                      <p:cBhvr>
                                        <p:cTn id="74" dur="2000" fill="hold"/>
                                        <p:tgtEl>
                                          <p:spTgt spid="54299"/>
                                        </p:tgtEl>
                                        <p:attrNameLst>
                                          <p:attrName>r</p:attrName>
                                        </p:attrNameLst>
                                      </p:cBhvr>
                                    </p:animRot>
                                  </p:childTnLst>
                                </p:cTn>
                              </p:par>
                              <p:par>
                                <p:cTn id="75" presetID="8" presetClass="emph" presetSubtype="0" fill="hold" grpId="1" nodeType="withEffect">
                                  <p:stCondLst>
                                    <p:cond delay="0"/>
                                  </p:stCondLst>
                                  <p:childTnLst>
                                    <p:animRot by="21600000">
                                      <p:cBhvr>
                                        <p:cTn id="76" dur="2000" fill="hold"/>
                                        <p:tgtEl>
                                          <p:spTgt spid="54299"/>
                                        </p:tgtEl>
                                        <p:attrNameLst>
                                          <p:attrName>r</p:attrName>
                                        </p:attrNameLst>
                                      </p:cBhvr>
                                    </p:animRot>
                                  </p:childTnLst>
                                </p:cTn>
                              </p:par>
                              <p:par>
                                <p:cTn id="77" presetID="8" presetClass="emph" presetSubtype="0" fill="hold" grpId="0" nodeType="withEffect">
                                  <p:stCondLst>
                                    <p:cond delay="0"/>
                                  </p:stCondLst>
                                  <p:childTnLst>
                                    <p:animRot by="21600000">
                                      <p:cBhvr>
                                        <p:cTn id="78" dur="2000" fill="hold"/>
                                        <p:tgtEl>
                                          <p:spTgt spid="54300"/>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54300"/>
                                        </p:tgtEl>
                                        <p:attrNameLst>
                                          <p:attrName>r</p:attrName>
                                        </p:attrNameLst>
                                      </p:cBhvr>
                                    </p:animRot>
                                  </p:childTnLst>
                                </p:cTn>
                              </p:par>
                              <p:par>
                                <p:cTn id="81" presetID="8" presetClass="emph" presetSubtype="0" fill="hold" grpId="0" nodeType="withEffect">
                                  <p:stCondLst>
                                    <p:cond delay="0"/>
                                  </p:stCondLst>
                                  <p:childTnLst>
                                    <p:animRot by="21600000">
                                      <p:cBhvr>
                                        <p:cTn id="82" dur="2000" fill="hold"/>
                                        <p:tgtEl>
                                          <p:spTgt spid="54301"/>
                                        </p:tgtEl>
                                        <p:attrNameLst>
                                          <p:attrName>r</p:attrName>
                                        </p:attrNameLst>
                                      </p:cBhvr>
                                    </p:animRot>
                                  </p:childTnLst>
                                </p:cTn>
                              </p:par>
                              <p:par>
                                <p:cTn id="83" presetID="8" presetClass="emph" presetSubtype="0" fill="hold" grpId="1" nodeType="withEffect">
                                  <p:stCondLst>
                                    <p:cond delay="0"/>
                                  </p:stCondLst>
                                  <p:childTnLst>
                                    <p:animRot by="21600000">
                                      <p:cBhvr>
                                        <p:cTn id="84" dur="2000" fill="hold"/>
                                        <p:tgtEl>
                                          <p:spTgt spid="54301"/>
                                        </p:tgtEl>
                                        <p:attrNameLst>
                                          <p:attrName>r</p:attrName>
                                        </p:attrNameLst>
                                      </p:cBhvr>
                                    </p:animRot>
                                  </p:childTnLst>
                                </p:cTn>
                              </p:par>
                              <p:par>
                                <p:cTn id="85" presetID="8" presetClass="emph" presetSubtype="0" fill="hold" grpId="0" nodeType="withEffect">
                                  <p:stCondLst>
                                    <p:cond delay="0"/>
                                  </p:stCondLst>
                                  <p:childTnLst>
                                    <p:animRot by="21600000">
                                      <p:cBhvr>
                                        <p:cTn id="86" dur="2000" fill="hold"/>
                                        <p:tgtEl>
                                          <p:spTgt spid="54302"/>
                                        </p:tgtEl>
                                        <p:attrNameLst>
                                          <p:attrName>r</p:attrName>
                                        </p:attrNameLst>
                                      </p:cBhvr>
                                    </p:animRot>
                                  </p:childTnLst>
                                </p:cTn>
                              </p:par>
                              <p:par>
                                <p:cTn id="87" presetID="8" presetClass="emph" presetSubtype="0" fill="hold" grpId="1" nodeType="withEffect">
                                  <p:stCondLst>
                                    <p:cond delay="0"/>
                                  </p:stCondLst>
                                  <p:childTnLst>
                                    <p:animRot by="21600000">
                                      <p:cBhvr>
                                        <p:cTn id="88" dur="2000" fill="hold"/>
                                        <p:tgtEl>
                                          <p:spTgt spid="54302"/>
                                        </p:tgtEl>
                                        <p:attrNameLst>
                                          <p:attrName>r</p:attrName>
                                        </p:attrNameLst>
                                      </p:cBhvr>
                                    </p:animRot>
                                  </p:childTnLst>
                                </p:cTn>
                              </p:par>
                              <p:par>
                                <p:cTn id="89" presetID="8" presetClass="emph" presetSubtype="0" fill="hold" grpId="0" nodeType="withEffect">
                                  <p:stCondLst>
                                    <p:cond delay="0"/>
                                  </p:stCondLst>
                                  <p:childTnLst>
                                    <p:animRot by="21600000">
                                      <p:cBhvr>
                                        <p:cTn id="90" dur="2000" fill="hold"/>
                                        <p:tgtEl>
                                          <p:spTgt spid="54303"/>
                                        </p:tgtEl>
                                        <p:attrNameLst>
                                          <p:attrName>r</p:attrName>
                                        </p:attrNameLst>
                                      </p:cBhvr>
                                    </p:animRot>
                                  </p:childTnLst>
                                </p:cTn>
                              </p:par>
                              <p:par>
                                <p:cTn id="91" presetID="8" presetClass="emph" presetSubtype="0" fill="hold" grpId="1" nodeType="withEffect">
                                  <p:stCondLst>
                                    <p:cond delay="0"/>
                                  </p:stCondLst>
                                  <p:childTnLst>
                                    <p:animRot by="21600000">
                                      <p:cBhvr>
                                        <p:cTn id="92" dur="2000" fill="hold"/>
                                        <p:tgtEl>
                                          <p:spTgt spid="54303"/>
                                        </p:tgtEl>
                                        <p:attrNameLst>
                                          <p:attrName>r</p:attrName>
                                        </p:attrNameLst>
                                      </p:cBhvr>
                                    </p:animRot>
                                  </p:childTnLst>
                                </p:cTn>
                              </p:par>
                              <p:par>
                                <p:cTn id="93" presetID="8" presetClass="emph" presetSubtype="0" fill="hold" grpId="0" nodeType="withEffect">
                                  <p:stCondLst>
                                    <p:cond delay="0"/>
                                  </p:stCondLst>
                                  <p:childTnLst>
                                    <p:animRot by="21600000">
                                      <p:cBhvr>
                                        <p:cTn id="94" dur="2000" fill="hold"/>
                                        <p:tgtEl>
                                          <p:spTgt spid="54304"/>
                                        </p:tgtEl>
                                        <p:attrNameLst>
                                          <p:attrName>r</p:attrName>
                                        </p:attrNameLst>
                                      </p:cBhvr>
                                    </p:animRot>
                                  </p:childTnLst>
                                </p:cTn>
                              </p:par>
                              <p:par>
                                <p:cTn id="95" presetID="8" presetClass="emph" presetSubtype="0" fill="hold" grpId="1" nodeType="withEffect">
                                  <p:stCondLst>
                                    <p:cond delay="0"/>
                                  </p:stCondLst>
                                  <p:childTnLst>
                                    <p:animRot by="21600000">
                                      <p:cBhvr>
                                        <p:cTn id="96" dur="2000" fill="hold"/>
                                        <p:tgtEl>
                                          <p:spTgt spid="54304"/>
                                        </p:tgtEl>
                                        <p:attrNameLst>
                                          <p:attrName>r</p:attrName>
                                        </p:attrNameLst>
                                      </p:cBhvr>
                                    </p:animRot>
                                  </p:childTnLst>
                                </p:cTn>
                              </p:par>
                              <p:par>
                                <p:cTn id="97" presetID="8" presetClass="emph" presetSubtype="0" fill="hold" grpId="0" nodeType="withEffect">
                                  <p:stCondLst>
                                    <p:cond delay="0"/>
                                  </p:stCondLst>
                                  <p:childTnLst>
                                    <p:animRot by="21600000">
                                      <p:cBhvr>
                                        <p:cTn id="98" dur="2000" fill="hold"/>
                                        <p:tgtEl>
                                          <p:spTgt spid="54305"/>
                                        </p:tgtEl>
                                        <p:attrNameLst>
                                          <p:attrName>r</p:attrName>
                                        </p:attrNameLst>
                                      </p:cBhvr>
                                    </p:animRot>
                                  </p:childTnLst>
                                </p:cTn>
                              </p:par>
                              <p:par>
                                <p:cTn id="99" presetID="8" presetClass="emph" presetSubtype="0" fill="hold" grpId="1" nodeType="withEffect">
                                  <p:stCondLst>
                                    <p:cond delay="0"/>
                                  </p:stCondLst>
                                  <p:childTnLst>
                                    <p:animRot by="21600000">
                                      <p:cBhvr>
                                        <p:cTn id="100" dur="2000" fill="hold"/>
                                        <p:tgtEl>
                                          <p:spTgt spid="54305"/>
                                        </p:tgtEl>
                                        <p:attrNameLst>
                                          <p:attrName>r</p:attrName>
                                        </p:attrNameLst>
                                      </p:cBhvr>
                                    </p:animRot>
                                  </p:childTnLst>
                                </p:cTn>
                              </p:par>
                              <p:par>
                                <p:cTn id="101" presetID="8" presetClass="emph" presetSubtype="0" fill="hold" grpId="0" nodeType="withEffect">
                                  <p:stCondLst>
                                    <p:cond delay="0"/>
                                  </p:stCondLst>
                                  <p:childTnLst>
                                    <p:animRot by="21600000">
                                      <p:cBhvr>
                                        <p:cTn id="102" dur="2000" fill="hold"/>
                                        <p:tgtEl>
                                          <p:spTgt spid="54306"/>
                                        </p:tgtEl>
                                        <p:attrNameLst>
                                          <p:attrName>r</p:attrName>
                                        </p:attrNameLst>
                                      </p:cBhvr>
                                    </p:animRot>
                                  </p:childTnLst>
                                </p:cTn>
                              </p:par>
                              <p:par>
                                <p:cTn id="103" presetID="8" presetClass="emph" presetSubtype="0" fill="hold" grpId="1" nodeType="withEffect">
                                  <p:stCondLst>
                                    <p:cond delay="0"/>
                                  </p:stCondLst>
                                  <p:childTnLst>
                                    <p:animRot by="21600000">
                                      <p:cBhvr>
                                        <p:cTn id="104" dur="2000" fill="hold"/>
                                        <p:tgtEl>
                                          <p:spTgt spid="54306"/>
                                        </p:tgtEl>
                                        <p:attrNameLst>
                                          <p:attrName>r</p:attrName>
                                        </p:attrNameLst>
                                      </p:cBhvr>
                                    </p:animRo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 presetClass="entr" presetSubtype="10" fill="hold" nodeType="clickEffect">
                                  <p:stCondLst>
                                    <p:cond delay="0"/>
                                  </p:stCondLst>
                                  <p:childTnLst>
                                    <p:set>
                                      <p:cBhvr>
                                        <p:cTn id="108" dur="1" fill="hold">
                                          <p:stCondLst>
                                            <p:cond delay="0"/>
                                          </p:stCondLst>
                                        </p:cTn>
                                        <p:tgtEl>
                                          <p:spTgt spid="54313"/>
                                        </p:tgtEl>
                                        <p:attrNameLst>
                                          <p:attrName>style.visibility</p:attrName>
                                        </p:attrNameLst>
                                      </p:cBhvr>
                                      <p:to>
                                        <p:strVal val="visible"/>
                                      </p:to>
                                    </p:set>
                                    <p:animEffect transition="in" filter="checkerboard(across)">
                                      <p:cBhvr>
                                        <p:cTn id="109" dur="500"/>
                                        <p:tgtEl>
                                          <p:spTgt spid="5431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16" fill="hold" grpId="2" nodeType="clickEffect">
                                  <p:stCondLst>
                                    <p:cond delay="0"/>
                                  </p:stCondLst>
                                  <p:childTnLst>
                                    <p:set>
                                      <p:cBhvr>
                                        <p:cTn id="113" dur="1" fill="hold">
                                          <p:stCondLst>
                                            <p:cond delay="0"/>
                                          </p:stCondLst>
                                        </p:cTn>
                                        <p:tgtEl>
                                          <p:spTgt spid="54320"/>
                                        </p:tgtEl>
                                        <p:attrNameLst>
                                          <p:attrName>style.visibility</p:attrName>
                                        </p:attrNameLst>
                                      </p:cBhvr>
                                      <p:to>
                                        <p:strVal val="visible"/>
                                      </p:to>
                                    </p:set>
                                    <p:animEffect transition="in" filter="box(in)">
                                      <p:cBhvr>
                                        <p:cTn id="114" dur="500"/>
                                        <p:tgtEl>
                                          <p:spTgt spid="5432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ntr" presetSubtype="16" fill="hold" grpId="2" nodeType="clickEffect">
                                  <p:stCondLst>
                                    <p:cond delay="0"/>
                                  </p:stCondLst>
                                  <p:childTnLst>
                                    <p:set>
                                      <p:cBhvr>
                                        <p:cTn id="118" dur="1" fill="hold">
                                          <p:stCondLst>
                                            <p:cond delay="0"/>
                                          </p:stCondLst>
                                        </p:cTn>
                                        <p:tgtEl>
                                          <p:spTgt spid="54321"/>
                                        </p:tgtEl>
                                        <p:attrNameLst>
                                          <p:attrName>style.visibility</p:attrName>
                                        </p:attrNameLst>
                                      </p:cBhvr>
                                      <p:to>
                                        <p:strVal val="visible"/>
                                      </p:to>
                                    </p:set>
                                    <p:animEffect transition="in" filter="box(in)">
                                      <p:cBhvr>
                                        <p:cTn id="119" dur="500"/>
                                        <p:tgtEl>
                                          <p:spTgt spid="5432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ntr" presetSubtype="16" fill="hold" grpId="2" nodeType="clickEffect">
                                  <p:stCondLst>
                                    <p:cond delay="0"/>
                                  </p:stCondLst>
                                  <p:childTnLst>
                                    <p:set>
                                      <p:cBhvr>
                                        <p:cTn id="123" dur="1" fill="hold">
                                          <p:stCondLst>
                                            <p:cond delay="0"/>
                                          </p:stCondLst>
                                        </p:cTn>
                                        <p:tgtEl>
                                          <p:spTgt spid="54322"/>
                                        </p:tgtEl>
                                        <p:attrNameLst>
                                          <p:attrName>style.visibility</p:attrName>
                                        </p:attrNameLst>
                                      </p:cBhvr>
                                      <p:to>
                                        <p:strVal val="visible"/>
                                      </p:to>
                                    </p:set>
                                    <p:animEffect transition="in" filter="box(in)">
                                      <p:cBhvr>
                                        <p:cTn id="124" dur="500"/>
                                        <p:tgtEl>
                                          <p:spTgt spid="54322"/>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16" fill="hold" grpId="2" nodeType="clickEffect">
                                  <p:stCondLst>
                                    <p:cond delay="0"/>
                                  </p:stCondLst>
                                  <p:childTnLst>
                                    <p:set>
                                      <p:cBhvr>
                                        <p:cTn id="128" dur="1" fill="hold">
                                          <p:stCondLst>
                                            <p:cond delay="0"/>
                                          </p:stCondLst>
                                        </p:cTn>
                                        <p:tgtEl>
                                          <p:spTgt spid="54323"/>
                                        </p:tgtEl>
                                        <p:attrNameLst>
                                          <p:attrName>style.visibility</p:attrName>
                                        </p:attrNameLst>
                                      </p:cBhvr>
                                      <p:to>
                                        <p:strVal val="visible"/>
                                      </p:to>
                                    </p:set>
                                    <p:animEffect transition="in" filter="box(in)">
                                      <p:cBhvr>
                                        <p:cTn id="129" dur="500"/>
                                        <p:tgtEl>
                                          <p:spTgt spid="5432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ntr" presetSubtype="16" fill="hold" grpId="2" nodeType="clickEffect">
                                  <p:stCondLst>
                                    <p:cond delay="0"/>
                                  </p:stCondLst>
                                  <p:childTnLst>
                                    <p:set>
                                      <p:cBhvr>
                                        <p:cTn id="133" dur="1" fill="hold">
                                          <p:stCondLst>
                                            <p:cond delay="0"/>
                                          </p:stCondLst>
                                        </p:cTn>
                                        <p:tgtEl>
                                          <p:spTgt spid="54324"/>
                                        </p:tgtEl>
                                        <p:attrNameLst>
                                          <p:attrName>style.visibility</p:attrName>
                                        </p:attrNameLst>
                                      </p:cBhvr>
                                      <p:to>
                                        <p:strVal val="visible"/>
                                      </p:to>
                                    </p:set>
                                    <p:animEffect transition="in" filter="box(in)">
                                      <p:cBhvr>
                                        <p:cTn id="134" dur="500"/>
                                        <p:tgtEl>
                                          <p:spTgt spid="54324"/>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16" fill="hold" grpId="2" nodeType="clickEffect">
                                  <p:stCondLst>
                                    <p:cond delay="0"/>
                                  </p:stCondLst>
                                  <p:childTnLst>
                                    <p:set>
                                      <p:cBhvr>
                                        <p:cTn id="138" dur="1" fill="hold">
                                          <p:stCondLst>
                                            <p:cond delay="0"/>
                                          </p:stCondLst>
                                        </p:cTn>
                                        <p:tgtEl>
                                          <p:spTgt spid="54319"/>
                                        </p:tgtEl>
                                        <p:attrNameLst>
                                          <p:attrName>style.visibility</p:attrName>
                                        </p:attrNameLst>
                                      </p:cBhvr>
                                      <p:to>
                                        <p:strVal val="visible"/>
                                      </p:to>
                                    </p:set>
                                    <p:animEffect transition="in" filter="box(in)">
                                      <p:cBhvr>
                                        <p:cTn id="139" dur="500"/>
                                        <p:tgtEl>
                                          <p:spTgt spid="5431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xit" presetSubtype="10" fill="hold" nodeType="clickEffect">
                                  <p:stCondLst>
                                    <p:cond delay="0"/>
                                  </p:stCondLst>
                                  <p:childTnLst>
                                    <p:animEffect transition="out" filter="blinds(horizontal)">
                                      <p:cBhvr>
                                        <p:cTn id="143" dur="500"/>
                                        <p:tgtEl>
                                          <p:spTgt spid="54313"/>
                                        </p:tgtEl>
                                      </p:cBhvr>
                                    </p:animEffect>
                                    <p:set>
                                      <p:cBhvr>
                                        <p:cTn id="144" dur="1" fill="hold">
                                          <p:stCondLst>
                                            <p:cond delay="499"/>
                                          </p:stCondLst>
                                        </p:cTn>
                                        <p:tgtEl>
                                          <p:spTgt spid="54313"/>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5" presetClass="entr" presetSubtype="10" fill="hold" nodeType="clickEffect">
                                  <p:stCondLst>
                                    <p:cond delay="0"/>
                                  </p:stCondLst>
                                  <p:childTnLst>
                                    <p:set>
                                      <p:cBhvr>
                                        <p:cTn id="148" dur="1" fill="hold">
                                          <p:stCondLst>
                                            <p:cond delay="0"/>
                                          </p:stCondLst>
                                        </p:cTn>
                                        <p:tgtEl>
                                          <p:spTgt spid="54316"/>
                                        </p:tgtEl>
                                        <p:attrNameLst>
                                          <p:attrName>style.visibility</p:attrName>
                                        </p:attrNameLst>
                                      </p:cBhvr>
                                      <p:to>
                                        <p:strVal val="visible"/>
                                      </p:to>
                                    </p:set>
                                    <p:animEffect transition="in" filter="checkerboard(across)">
                                      <p:cBhvr>
                                        <p:cTn id="149" dur="500"/>
                                        <p:tgtEl>
                                          <p:spTgt spid="54316"/>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ntr" presetSubtype="16" fill="hold" grpId="2" nodeType="clickEffect">
                                  <p:stCondLst>
                                    <p:cond delay="0"/>
                                  </p:stCondLst>
                                  <p:childTnLst>
                                    <p:set>
                                      <p:cBhvr>
                                        <p:cTn id="153" dur="1" fill="hold">
                                          <p:stCondLst>
                                            <p:cond delay="0"/>
                                          </p:stCondLst>
                                        </p:cTn>
                                        <p:tgtEl>
                                          <p:spTgt spid="54331"/>
                                        </p:tgtEl>
                                        <p:attrNameLst>
                                          <p:attrName>style.visibility</p:attrName>
                                        </p:attrNameLst>
                                      </p:cBhvr>
                                      <p:to>
                                        <p:strVal val="visible"/>
                                      </p:to>
                                    </p:set>
                                    <p:animEffect transition="in" filter="box(in)">
                                      <p:cBhvr>
                                        <p:cTn id="154" dur="500"/>
                                        <p:tgtEl>
                                          <p:spTgt spid="54331"/>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4" presetClass="entr" presetSubtype="16" fill="hold" grpId="2" nodeType="clickEffect">
                                  <p:stCondLst>
                                    <p:cond delay="0"/>
                                  </p:stCondLst>
                                  <p:childTnLst>
                                    <p:set>
                                      <p:cBhvr>
                                        <p:cTn id="158" dur="1" fill="hold">
                                          <p:stCondLst>
                                            <p:cond delay="0"/>
                                          </p:stCondLst>
                                        </p:cTn>
                                        <p:tgtEl>
                                          <p:spTgt spid="54325"/>
                                        </p:tgtEl>
                                        <p:attrNameLst>
                                          <p:attrName>style.visibility</p:attrName>
                                        </p:attrNameLst>
                                      </p:cBhvr>
                                      <p:to>
                                        <p:strVal val="visible"/>
                                      </p:to>
                                    </p:set>
                                    <p:animEffect transition="in" filter="box(in)">
                                      <p:cBhvr>
                                        <p:cTn id="159" dur="500"/>
                                        <p:tgtEl>
                                          <p:spTgt spid="54325"/>
                                        </p:tgtEl>
                                      </p:cBhvr>
                                    </p:animEffect>
                                  </p:childTnLst>
                                </p:cTn>
                              </p:par>
                            </p:childTnLst>
                          </p:cTn>
                        </p:par>
                        <p:par>
                          <p:cTn id="160" fill="hold" nodeType="afterGroup">
                            <p:stCondLst>
                              <p:cond delay="500"/>
                            </p:stCondLst>
                            <p:childTnLst>
                              <p:par>
                                <p:cTn id="161" presetID="4" presetClass="entr" presetSubtype="16" fill="hold" grpId="2" nodeType="afterEffect">
                                  <p:stCondLst>
                                    <p:cond delay="0"/>
                                  </p:stCondLst>
                                  <p:childTnLst>
                                    <p:set>
                                      <p:cBhvr>
                                        <p:cTn id="162" dur="1" fill="hold">
                                          <p:stCondLst>
                                            <p:cond delay="0"/>
                                          </p:stCondLst>
                                        </p:cTn>
                                        <p:tgtEl>
                                          <p:spTgt spid="54326"/>
                                        </p:tgtEl>
                                        <p:attrNameLst>
                                          <p:attrName>style.visibility</p:attrName>
                                        </p:attrNameLst>
                                      </p:cBhvr>
                                      <p:to>
                                        <p:strVal val="visible"/>
                                      </p:to>
                                    </p:set>
                                    <p:animEffect transition="in" filter="box(in)">
                                      <p:cBhvr>
                                        <p:cTn id="163" dur="500"/>
                                        <p:tgtEl>
                                          <p:spTgt spid="54326"/>
                                        </p:tgtEl>
                                      </p:cBhvr>
                                    </p:animEffect>
                                  </p:childTnLst>
                                </p:cTn>
                              </p:par>
                            </p:childTnLst>
                          </p:cTn>
                        </p:par>
                        <p:par>
                          <p:cTn id="164" fill="hold" nodeType="afterGroup">
                            <p:stCondLst>
                              <p:cond delay="1000"/>
                            </p:stCondLst>
                            <p:childTnLst>
                              <p:par>
                                <p:cTn id="165" presetID="4" presetClass="entr" presetSubtype="16" fill="hold" grpId="2" nodeType="afterEffect">
                                  <p:stCondLst>
                                    <p:cond delay="0"/>
                                  </p:stCondLst>
                                  <p:childTnLst>
                                    <p:set>
                                      <p:cBhvr>
                                        <p:cTn id="166" dur="1" fill="hold">
                                          <p:stCondLst>
                                            <p:cond delay="0"/>
                                          </p:stCondLst>
                                        </p:cTn>
                                        <p:tgtEl>
                                          <p:spTgt spid="54327"/>
                                        </p:tgtEl>
                                        <p:attrNameLst>
                                          <p:attrName>style.visibility</p:attrName>
                                        </p:attrNameLst>
                                      </p:cBhvr>
                                      <p:to>
                                        <p:strVal val="visible"/>
                                      </p:to>
                                    </p:set>
                                    <p:animEffect transition="in" filter="box(in)">
                                      <p:cBhvr>
                                        <p:cTn id="167" dur="500"/>
                                        <p:tgtEl>
                                          <p:spTgt spid="54327"/>
                                        </p:tgtEl>
                                      </p:cBhvr>
                                    </p:animEffect>
                                  </p:childTnLst>
                                </p:cTn>
                              </p:par>
                            </p:childTnLst>
                          </p:cTn>
                        </p:par>
                        <p:par>
                          <p:cTn id="168" fill="hold" nodeType="afterGroup">
                            <p:stCondLst>
                              <p:cond delay="1500"/>
                            </p:stCondLst>
                            <p:childTnLst>
                              <p:par>
                                <p:cTn id="169" presetID="4" presetClass="entr" presetSubtype="16" fill="hold" grpId="2" nodeType="afterEffect">
                                  <p:stCondLst>
                                    <p:cond delay="0"/>
                                  </p:stCondLst>
                                  <p:childTnLst>
                                    <p:set>
                                      <p:cBhvr>
                                        <p:cTn id="170" dur="1" fill="hold">
                                          <p:stCondLst>
                                            <p:cond delay="0"/>
                                          </p:stCondLst>
                                        </p:cTn>
                                        <p:tgtEl>
                                          <p:spTgt spid="54328"/>
                                        </p:tgtEl>
                                        <p:attrNameLst>
                                          <p:attrName>style.visibility</p:attrName>
                                        </p:attrNameLst>
                                      </p:cBhvr>
                                      <p:to>
                                        <p:strVal val="visible"/>
                                      </p:to>
                                    </p:set>
                                    <p:animEffect transition="in" filter="box(in)">
                                      <p:cBhvr>
                                        <p:cTn id="171" dur="500"/>
                                        <p:tgtEl>
                                          <p:spTgt spid="54328"/>
                                        </p:tgtEl>
                                      </p:cBhvr>
                                    </p:animEffect>
                                  </p:childTnLst>
                                </p:cTn>
                              </p:par>
                            </p:childTnLst>
                          </p:cTn>
                        </p:par>
                        <p:par>
                          <p:cTn id="172" fill="hold" nodeType="afterGroup">
                            <p:stCondLst>
                              <p:cond delay="2000"/>
                            </p:stCondLst>
                            <p:childTnLst>
                              <p:par>
                                <p:cTn id="173" presetID="4" presetClass="entr" presetSubtype="16" fill="hold" grpId="2" nodeType="afterEffect">
                                  <p:stCondLst>
                                    <p:cond delay="0"/>
                                  </p:stCondLst>
                                  <p:childTnLst>
                                    <p:set>
                                      <p:cBhvr>
                                        <p:cTn id="174" dur="1" fill="hold">
                                          <p:stCondLst>
                                            <p:cond delay="0"/>
                                          </p:stCondLst>
                                        </p:cTn>
                                        <p:tgtEl>
                                          <p:spTgt spid="54329"/>
                                        </p:tgtEl>
                                        <p:attrNameLst>
                                          <p:attrName>style.visibility</p:attrName>
                                        </p:attrNameLst>
                                      </p:cBhvr>
                                      <p:to>
                                        <p:strVal val="visible"/>
                                      </p:to>
                                    </p:set>
                                    <p:animEffect transition="in" filter="box(in)">
                                      <p:cBhvr>
                                        <p:cTn id="175" dur="500"/>
                                        <p:tgtEl>
                                          <p:spTgt spid="54329"/>
                                        </p:tgtEl>
                                      </p:cBhvr>
                                    </p:animEffect>
                                  </p:childTnLst>
                                </p:cTn>
                              </p:par>
                            </p:childTnLst>
                          </p:cTn>
                        </p:par>
                        <p:par>
                          <p:cTn id="176" fill="hold" nodeType="afterGroup">
                            <p:stCondLst>
                              <p:cond delay="2500"/>
                            </p:stCondLst>
                            <p:childTnLst>
                              <p:par>
                                <p:cTn id="177" presetID="4" presetClass="entr" presetSubtype="16" fill="hold" grpId="2" nodeType="afterEffect">
                                  <p:stCondLst>
                                    <p:cond delay="0"/>
                                  </p:stCondLst>
                                  <p:childTnLst>
                                    <p:set>
                                      <p:cBhvr>
                                        <p:cTn id="178" dur="1" fill="hold">
                                          <p:stCondLst>
                                            <p:cond delay="0"/>
                                          </p:stCondLst>
                                        </p:cTn>
                                        <p:tgtEl>
                                          <p:spTgt spid="54330"/>
                                        </p:tgtEl>
                                        <p:attrNameLst>
                                          <p:attrName>style.visibility</p:attrName>
                                        </p:attrNameLst>
                                      </p:cBhvr>
                                      <p:to>
                                        <p:strVal val="visible"/>
                                      </p:to>
                                    </p:set>
                                    <p:animEffect transition="in" filter="box(in)">
                                      <p:cBhvr>
                                        <p:cTn id="179" dur="500"/>
                                        <p:tgtEl>
                                          <p:spTgt spid="54330"/>
                                        </p:tgtEl>
                                      </p:cBhvr>
                                    </p:animEffect>
                                  </p:childTnLst>
                                </p:cTn>
                              </p:par>
                            </p:childTnLst>
                          </p:cTn>
                        </p:par>
                        <p:par>
                          <p:cTn id="180" fill="hold" nodeType="afterGroup">
                            <p:stCondLst>
                              <p:cond delay="3000"/>
                            </p:stCondLst>
                            <p:childTnLst>
                              <p:par>
                                <p:cTn id="181" presetID="4" presetClass="entr" presetSubtype="16" fill="hold" grpId="2" nodeType="afterEffect">
                                  <p:stCondLst>
                                    <p:cond delay="0"/>
                                  </p:stCondLst>
                                  <p:childTnLst>
                                    <p:set>
                                      <p:cBhvr>
                                        <p:cTn id="182" dur="1" fill="hold">
                                          <p:stCondLst>
                                            <p:cond delay="0"/>
                                          </p:stCondLst>
                                        </p:cTn>
                                        <p:tgtEl>
                                          <p:spTgt spid="54332"/>
                                        </p:tgtEl>
                                        <p:attrNameLst>
                                          <p:attrName>style.visibility</p:attrName>
                                        </p:attrNameLst>
                                      </p:cBhvr>
                                      <p:to>
                                        <p:strVal val="visible"/>
                                      </p:to>
                                    </p:set>
                                    <p:animEffect transition="in" filter="box(in)">
                                      <p:cBhvr>
                                        <p:cTn id="183" dur="500"/>
                                        <p:tgtEl>
                                          <p:spTgt spid="54332"/>
                                        </p:tgtEl>
                                      </p:cBhvr>
                                    </p:animEffect>
                                  </p:childTnLst>
                                </p:cTn>
                              </p:par>
                            </p:childTnLst>
                          </p:cTn>
                        </p:par>
                        <p:par>
                          <p:cTn id="184" fill="hold" nodeType="afterGroup">
                            <p:stCondLst>
                              <p:cond delay="3500"/>
                            </p:stCondLst>
                            <p:childTnLst>
                              <p:par>
                                <p:cTn id="185" presetID="4" presetClass="entr" presetSubtype="16" fill="hold" grpId="2" nodeType="afterEffect">
                                  <p:stCondLst>
                                    <p:cond delay="0"/>
                                  </p:stCondLst>
                                  <p:childTnLst>
                                    <p:set>
                                      <p:cBhvr>
                                        <p:cTn id="186" dur="1" fill="hold">
                                          <p:stCondLst>
                                            <p:cond delay="0"/>
                                          </p:stCondLst>
                                        </p:cTn>
                                        <p:tgtEl>
                                          <p:spTgt spid="54333"/>
                                        </p:tgtEl>
                                        <p:attrNameLst>
                                          <p:attrName>style.visibility</p:attrName>
                                        </p:attrNameLst>
                                      </p:cBhvr>
                                      <p:to>
                                        <p:strVal val="visible"/>
                                      </p:to>
                                    </p:set>
                                    <p:animEffect transition="in" filter="box(in)">
                                      <p:cBhvr>
                                        <p:cTn id="187" dur="500"/>
                                        <p:tgtEl>
                                          <p:spTgt spid="54333"/>
                                        </p:tgtEl>
                                      </p:cBhvr>
                                    </p:animEffect>
                                  </p:childTnLst>
                                </p:cTn>
                              </p:par>
                            </p:childTnLst>
                          </p:cTn>
                        </p:par>
                        <p:par>
                          <p:cTn id="188" fill="hold" nodeType="afterGroup">
                            <p:stCondLst>
                              <p:cond delay="4000"/>
                            </p:stCondLst>
                            <p:childTnLst>
                              <p:par>
                                <p:cTn id="189" presetID="4" presetClass="entr" presetSubtype="16" fill="hold" grpId="2" nodeType="afterEffect">
                                  <p:stCondLst>
                                    <p:cond delay="0"/>
                                  </p:stCondLst>
                                  <p:childTnLst>
                                    <p:set>
                                      <p:cBhvr>
                                        <p:cTn id="190" dur="1" fill="hold">
                                          <p:stCondLst>
                                            <p:cond delay="0"/>
                                          </p:stCondLst>
                                        </p:cTn>
                                        <p:tgtEl>
                                          <p:spTgt spid="54334"/>
                                        </p:tgtEl>
                                        <p:attrNameLst>
                                          <p:attrName>style.visibility</p:attrName>
                                        </p:attrNameLst>
                                      </p:cBhvr>
                                      <p:to>
                                        <p:strVal val="visible"/>
                                      </p:to>
                                    </p:set>
                                    <p:animEffect transition="in" filter="box(in)">
                                      <p:cBhvr>
                                        <p:cTn id="191" dur="500"/>
                                        <p:tgtEl>
                                          <p:spTgt spid="54334"/>
                                        </p:tgtEl>
                                      </p:cBhvr>
                                    </p:animEffect>
                                  </p:childTnLst>
                                </p:cTn>
                              </p:par>
                            </p:childTnLst>
                          </p:cTn>
                        </p:par>
                        <p:par>
                          <p:cTn id="192" fill="hold" nodeType="afterGroup">
                            <p:stCondLst>
                              <p:cond delay="4500"/>
                            </p:stCondLst>
                            <p:childTnLst>
                              <p:par>
                                <p:cTn id="193" presetID="4" presetClass="entr" presetSubtype="16" fill="hold" grpId="2" nodeType="afterEffect">
                                  <p:stCondLst>
                                    <p:cond delay="0"/>
                                  </p:stCondLst>
                                  <p:childTnLst>
                                    <p:set>
                                      <p:cBhvr>
                                        <p:cTn id="194" dur="1" fill="hold">
                                          <p:stCondLst>
                                            <p:cond delay="0"/>
                                          </p:stCondLst>
                                        </p:cTn>
                                        <p:tgtEl>
                                          <p:spTgt spid="54335"/>
                                        </p:tgtEl>
                                        <p:attrNameLst>
                                          <p:attrName>style.visibility</p:attrName>
                                        </p:attrNameLst>
                                      </p:cBhvr>
                                      <p:to>
                                        <p:strVal val="visible"/>
                                      </p:to>
                                    </p:set>
                                    <p:animEffect transition="in" filter="box(in)">
                                      <p:cBhvr>
                                        <p:cTn id="195" dur="500"/>
                                        <p:tgtEl>
                                          <p:spTgt spid="54335"/>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xit" presetSubtype="10" fill="hold" nodeType="clickEffect">
                                  <p:stCondLst>
                                    <p:cond delay="0"/>
                                  </p:stCondLst>
                                  <p:childTnLst>
                                    <p:animEffect transition="out" filter="blinds(horizontal)">
                                      <p:cBhvr>
                                        <p:cTn id="199" dur="500"/>
                                        <p:tgtEl>
                                          <p:spTgt spid="54316"/>
                                        </p:tgtEl>
                                      </p:cBhvr>
                                    </p:animEffect>
                                    <p:set>
                                      <p:cBhvr>
                                        <p:cTn id="200" dur="1" fill="hold">
                                          <p:stCondLst>
                                            <p:cond delay="499"/>
                                          </p:stCondLst>
                                        </p:cTn>
                                        <p:tgtEl>
                                          <p:spTgt spid="54316"/>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4" presetClass="entr" presetSubtype="16" fill="hold" nodeType="clickEffect">
                                  <p:stCondLst>
                                    <p:cond delay="0"/>
                                  </p:stCondLst>
                                  <p:childTnLst>
                                    <p:set>
                                      <p:cBhvr>
                                        <p:cTn id="204" dur="1" fill="hold">
                                          <p:stCondLst>
                                            <p:cond delay="0"/>
                                          </p:stCondLst>
                                        </p:cTn>
                                        <p:tgtEl>
                                          <p:spTgt spid="54310"/>
                                        </p:tgtEl>
                                        <p:attrNameLst>
                                          <p:attrName>style.visibility</p:attrName>
                                        </p:attrNameLst>
                                      </p:cBhvr>
                                      <p:to>
                                        <p:strVal val="visible"/>
                                      </p:to>
                                    </p:set>
                                    <p:animEffect transition="in" filter="box(in)">
                                      <p:cBhvr>
                                        <p:cTn id="205" dur="500"/>
                                        <p:tgtEl>
                                          <p:spTgt spid="54310"/>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4" fill="hold" grpId="2" nodeType="clickEffect">
                                  <p:stCondLst>
                                    <p:cond delay="0"/>
                                  </p:stCondLst>
                                  <p:childTnLst>
                                    <p:set>
                                      <p:cBhvr>
                                        <p:cTn id="209" dur="1" fill="hold">
                                          <p:stCondLst>
                                            <p:cond delay="0"/>
                                          </p:stCondLst>
                                        </p:cTn>
                                        <p:tgtEl>
                                          <p:spTgt spid="54344"/>
                                        </p:tgtEl>
                                        <p:attrNameLst>
                                          <p:attrName>style.visibility</p:attrName>
                                        </p:attrNameLst>
                                      </p:cBhvr>
                                      <p:to>
                                        <p:strVal val="visible"/>
                                      </p:to>
                                    </p:set>
                                    <p:anim calcmode="lin" valueType="num">
                                      <p:cBhvr additive="base">
                                        <p:cTn id="210" dur="500" fill="hold"/>
                                        <p:tgtEl>
                                          <p:spTgt spid="54344"/>
                                        </p:tgtEl>
                                        <p:attrNameLst>
                                          <p:attrName>ppt_x</p:attrName>
                                        </p:attrNameLst>
                                      </p:cBhvr>
                                      <p:tavLst>
                                        <p:tav tm="0">
                                          <p:val>
                                            <p:strVal val="#ppt_x"/>
                                          </p:val>
                                        </p:tav>
                                        <p:tav tm="100000">
                                          <p:val>
                                            <p:strVal val="#ppt_x"/>
                                          </p:val>
                                        </p:tav>
                                      </p:tavLst>
                                    </p:anim>
                                    <p:anim calcmode="lin" valueType="num">
                                      <p:cBhvr additive="base">
                                        <p:cTn id="211" dur="500" fill="hold"/>
                                        <p:tgtEl>
                                          <p:spTgt spid="54344"/>
                                        </p:tgtEl>
                                        <p:attrNameLst>
                                          <p:attrName>ppt_y</p:attrName>
                                        </p:attrNameLst>
                                      </p:cBhvr>
                                      <p:tavLst>
                                        <p:tav tm="0">
                                          <p:val>
                                            <p:strVal val="1+#ppt_h/2"/>
                                          </p:val>
                                        </p:tav>
                                        <p:tav tm="100000">
                                          <p:val>
                                            <p:strVal val="#ppt_y"/>
                                          </p:val>
                                        </p:tav>
                                      </p:tavLst>
                                    </p:anim>
                                  </p:childTnLst>
                                </p:cTn>
                              </p:par>
                              <p:par>
                                <p:cTn id="212" presetID="2" presetClass="entr" presetSubtype="4" fill="hold" grpId="2" nodeType="withEffect">
                                  <p:stCondLst>
                                    <p:cond delay="0"/>
                                  </p:stCondLst>
                                  <p:childTnLst>
                                    <p:set>
                                      <p:cBhvr>
                                        <p:cTn id="213" dur="1" fill="hold">
                                          <p:stCondLst>
                                            <p:cond delay="0"/>
                                          </p:stCondLst>
                                        </p:cTn>
                                        <p:tgtEl>
                                          <p:spTgt spid="54338"/>
                                        </p:tgtEl>
                                        <p:attrNameLst>
                                          <p:attrName>style.visibility</p:attrName>
                                        </p:attrNameLst>
                                      </p:cBhvr>
                                      <p:to>
                                        <p:strVal val="visible"/>
                                      </p:to>
                                    </p:set>
                                    <p:anim calcmode="lin" valueType="num">
                                      <p:cBhvr additive="base">
                                        <p:cTn id="214" dur="500" fill="hold"/>
                                        <p:tgtEl>
                                          <p:spTgt spid="54338"/>
                                        </p:tgtEl>
                                        <p:attrNameLst>
                                          <p:attrName>ppt_x</p:attrName>
                                        </p:attrNameLst>
                                      </p:cBhvr>
                                      <p:tavLst>
                                        <p:tav tm="0">
                                          <p:val>
                                            <p:strVal val="#ppt_x"/>
                                          </p:val>
                                        </p:tav>
                                        <p:tav tm="100000">
                                          <p:val>
                                            <p:strVal val="#ppt_x"/>
                                          </p:val>
                                        </p:tav>
                                      </p:tavLst>
                                    </p:anim>
                                    <p:anim calcmode="lin" valueType="num">
                                      <p:cBhvr additive="base">
                                        <p:cTn id="215" dur="500" fill="hold"/>
                                        <p:tgtEl>
                                          <p:spTgt spid="54338"/>
                                        </p:tgtEl>
                                        <p:attrNameLst>
                                          <p:attrName>ppt_y</p:attrName>
                                        </p:attrNameLst>
                                      </p:cBhvr>
                                      <p:tavLst>
                                        <p:tav tm="0">
                                          <p:val>
                                            <p:strVal val="1+#ppt_h/2"/>
                                          </p:val>
                                        </p:tav>
                                        <p:tav tm="100000">
                                          <p:val>
                                            <p:strVal val="#ppt_y"/>
                                          </p:val>
                                        </p:tav>
                                      </p:tavLst>
                                    </p:anim>
                                  </p:childTnLst>
                                </p:cTn>
                              </p:par>
                              <p:par>
                                <p:cTn id="216" presetID="2" presetClass="entr" presetSubtype="4" fill="hold" grpId="2" nodeType="withEffect">
                                  <p:stCondLst>
                                    <p:cond delay="0"/>
                                  </p:stCondLst>
                                  <p:childTnLst>
                                    <p:set>
                                      <p:cBhvr>
                                        <p:cTn id="217" dur="1" fill="hold">
                                          <p:stCondLst>
                                            <p:cond delay="0"/>
                                          </p:stCondLst>
                                        </p:cTn>
                                        <p:tgtEl>
                                          <p:spTgt spid="54339"/>
                                        </p:tgtEl>
                                        <p:attrNameLst>
                                          <p:attrName>style.visibility</p:attrName>
                                        </p:attrNameLst>
                                      </p:cBhvr>
                                      <p:to>
                                        <p:strVal val="visible"/>
                                      </p:to>
                                    </p:set>
                                    <p:anim calcmode="lin" valueType="num">
                                      <p:cBhvr additive="base">
                                        <p:cTn id="218" dur="500" fill="hold"/>
                                        <p:tgtEl>
                                          <p:spTgt spid="54339"/>
                                        </p:tgtEl>
                                        <p:attrNameLst>
                                          <p:attrName>ppt_x</p:attrName>
                                        </p:attrNameLst>
                                      </p:cBhvr>
                                      <p:tavLst>
                                        <p:tav tm="0">
                                          <p:val>
                                            <p:strVal val="#ppt_x"/>
                                          </p:val>
                                        </p:tav>
                                        <p:tav tm="100000">
                                          <p:val>
                                            <p:strVal val="#ppt_x"/>
                                          </p:val>
                                        </p:tav>
                                      </p:tavLst>
                                    </p:anim>
                                    <p:anim calcmode="lin" valueType="num">
                                      <p:cBhvr additive="base">
                                        <p:cTn id="219" dur="500" fill="hold"/>
                                        <p:tgtEl>
                                          <p:spTgt spid="54339"/>
                                        </p:tgtEl>
                                        <p:attrNameLst>
                                          <p:attrName>ppt_y</p:attrName>
                                        </p:attrNameLst>
                                      </p:cBhvr>
                                      <p:tavLst>
                                        <p:tav tm="0">
                                          <p:val>
                                            <p:strVal val="1+#ppt_h/2"/>
                                          </p:val>
                                        </p:tav>
                                        <p:tav tm="100000">
                                          <p:val>
                                            <p:strVal val="#ppt_y"/>
                                          </p:val>
                                        </p:tav>
                                      </p:tavLst>
                                    </p:anim>
                                  </p:childTnLst>
                                </p:cTn>
                              </p:par>
                              <p:par>
                                <p:cTn id="220" presetID="2" presetClass="entr" presetSubtype="4" fill="hold" grpId="2" nodeType="withEffect">
                                  <p:stCondLst>
                                    <p:cond delay="0"/>
                                  </p:stCondLst>
                                  <p:childTnLst>
                                    <p:set>
                                      <p:cBhvr>
                                        <p:cTn id="221" dur="1" fill="hold">
                                          <p:stCondLst>
                                            <p:cond delay="0"/>
                                          </p:stCondLst>
                                        </p:cTn>
                                        <p:tgtEl>
                                          <p:spTgt spid="54340"/>
                                        </p:tgtEl>
                                        <p:attrNameLst>
                                          <p:attrName>style.visibility</p:attrName>
                                        </p:attrNameLst>
                                      </p:cBhvr>
                                      <p:to>
                                        <p:strVal val="visible"/>
                                      </p:to>
                                    </p:set>
                                    <p:anim calcmode="lin" valueType="num">
                                      <p:cBhvr additive="base">
                                        <p:cTn id="222" dur="500" fill="hold"/>
                                        <p:tgtEl>
                                          <p:spTgt spid="54340"/>
                                        </p:tgtEl>
                                        <p:attrNameLst>
                                          <p:attrName>ppt_x</p:attrName>
                                        </p:attrNameLst>
                                      </p:cBhvr>
                                      <p:tavLst>
                                        <p:tav tm="0">
                                          <p:val>
                                            <p:strVal val="#ppt_x"/>
                                          </p:val>
                                        </p:tav>
                                        <p:tav tm="100000">
                                          <p:val>
                                            <p:strVal val="#ppt_x"/>
                                          </p:val>
                                        </p:tav>
                                      </p:tavLst>
                                    </p:anim>
                                    <p:anim calcmode="lin" valueType="num">
                                      <p:cBhvr additive="base">
                                        <p:cTn id="223" dur="500" fill="hold"/>
                                        <p:tgtEl>
                                          <p:spTgt spid="54340"/>
                                        </p:tgtEl>
                                        <p:attrNameLst>
                                          <p:attrName>ppt_y</p:attrName>
                                        </p:attrNameLst>
                                      </p:cBhvr>
                                      <p:tavLst>
                                        <p:tav tm="0">
                                          <p:val>
                                            <p:strVal val="1+#ppt_h/2"/>
                                          </p:val>
                                        </p:tav>
                                        <p:tav tm="100000">
                                          <p:val>
                                            <p:strVal val="#ppt_y"/>
                                          </p:val>
                                        </p:tav>
                                      </p:tavLst>
                                    </p:anim>
                                  </p:childTnLst>
                                </p:cTn>
                              </p:par>
                              <p:par>
                                <p:cTn id="224" presetID="2" presetClass="entr" presetSubtype="4" fill="hold" grpId="2" nodeType="withEffect">
                                  <p:stCondLst>
                                    <p:cond delay="0"/>
                                  </p:stCondLst>
                                  <p:childTnLst>
                                    <p:set>
                                      <p:cBhvr>
                                        <p:cTn id="225" dur="1" fill="hold">
                                          <p:stCondLst>
                                            <p:cond delay="0"/>
                                          </p:stCondLst>
                                        </p:cTn>
                                        <p:tgtEl>
                                          <p:spTgt spid="54341"/>
                                        </p:tgtEl>
                                        <p:attrNameLst>
                                          <p:attrName>style.visibility</p:attrName>
                                        </p:attrNameLst>
                                      </p:cBhvr>
                                      <p:to>
                                        <p:strVal val="visible"/>
                                      </p:to>
                                    </p:set>
                                    <p:anim calcmode="lin" valueType="num">
                                      <p:cBhvr additive="base">
                                        <p:cTn id="226" dur="500" fill="hold"/>
                                        <p:tgtEl>
                                          <p:spTgt spid="54341"/>
                                        </p:tgtEl>
                                        <p:attrNameLst>
                                          <p:attrName>ppt_x</p:attrName>
                                        </p:attrNameLst>
                                      </p:cBhvr>
                                      <p:tavLst>
                                        <p:tav tm="0">
                                          <p:val>
                                            <p:strVal val="#ppt_x"/>
                                          </p:val>
                                        </p:tav>
                                        <p:tav tm="100000">
                                          <p:val>
                                            <p:strVal val="#ppt_x"/>
                                          </p:val>
                                        </p:tav>
                                      </p:tavLst>
                                    </p:anim>
                                    <p:anim calcmode="lin" valueType="num">
                                      <p:cBhvr additive="base">
                                        <p:cTn id="227" dur="500" fill="hold"/>
                                        <p:tgtEl>
                                          <p:spTgt spid="54341"/>
                                        </p:tgtEl>
                                        <p:attrNameLst>
                                          <p:attrName>ppt_y</p:attrName>
                                        </p:attrNameLst>
                                      </p:cBhvr>
                                      <p:tavLst>
                                        <p:tav tm="0">
                                          <p:val>
                                            <p:strVal val="1+#ppt_h/2"/>
                                          </p:val>
                                        </p:tav>
                                        <p:tav tm="100000">
                                          <p:val>
                                            <p:strVal val="#ppt_y"/>
                                          </p:val>
                                        </p:tav>
                                      </p:tavLst>
                                    </p:anim>
                                  </p:childTnLst>
                                </p:cTn>
                              </p:par>
                              <p:par>
                                <p:cTn id="228" presetID="2" presetClass="entr" presetSubtype="4" fill="hold" grpId="2" nodeType="withEffect">
                                  <p:stCondLst>
                                    <p:cond delay="0"/>
                                  </p:stCondLst>
                                  <p:childTnLst>
                                    <p:set>
                                      <p:cBhvr>
                                        <p:cTn id="229" dur="1" fill="hold">
                                          <p:stCondLst>
                                            <p:cond delay="0"/>
                                          </p:stCondLst>
                                        </p:cTn>
                                        <p:tgtEl>
                                          <p:spTgt spid="54342"/>
                                        </p:tgtEl>
                                        <p:attrNameLst>
                                          <p:attrName>style.visibility</p:attrName>
                                        </p:attrNameLst>
                                      </p:cBhvr>
                                      <p:to>
                                        <p:strVal val="visible"/>
                                      </p:to>
                                    </p:set>
                                    <p:anim calcmode="lin" valueType="num">
                                      <p:cBhvr additive="base">
                                        <p:cTn id="230" dur="500" fill="hold"/>
                                        <p:tgtEl>
                                          <p:spTgt spid="54342"/>
                                        </p:tgtEl>
                                        <p:attrNameLst>
                                          <p:attrName>ppt_x</p:attrName>
                                        </p:attrNameLst>
                                      </p:cBhvr>
                                      <p:tavLst>
                                        <p:tav tm="0">
                                          <p:val>
                                            <p:strVal val="#ppt_x"/>
                                          </p:val>
                                        </p:tav>
                                        <p:tav tm="100000">
                                          <p:val>
                                            <p:strVal val="#ppt_x"/>
                                          </p:val>
                                        </p:tav>
                                      </p:tavLst>
                                    </p:anim>
                                    <p:anim calcmode="lin" valueType="num">
                                      <p:cBhvr additive="base">
                                        <p:cTn id="231" dur="500" fill="hold"/>
                                        <p:tgtEl>
                                          <p:spTgt spid="54342"/>
                                        </p:tgtEl>
                                        <p:attrNameLst>
                                          <p:attrName>ppt_y</p:attrName>
                                        </p:attrNameLst>
                                      </p:cBhvr>
                                      <p:tavLst>
                                        <p:tav tm="0">
                                          <p:val>
                                            <p:strVal val="1+#ppt_h/2"/>
                                          </p:val>
                                        </p:tav>
                                        <p:tav tm="100000">
                                          <p:val>
                                            <p:strVal val="#ppt_y"/>
                                          </p:val>
                                        </p:tav>
                                      </p:tavLst>
                                    </p:anim>
                                  </p:childTnLst>
                                </p:cTn>
                              </p:par>
                              <p:par>
                                <p:cTn id="232" presetID="2" presetClass="entr" presetSubtype="4" fill="hold" grpId="2" nodeType="withEffect">
                                  <p:stCondLst>
                                    <p:cond delay="0"/>
                                  </p:stCondLst>
                                  <p:childTnLst>
                                    <p:set>
                                      <p:cBhvr>
                                        <p:cTn id="233" dur="1" fill="hold">
                                          <p:stCondLst>
                                            <p:cond delay="0"/>
                                          </p:stCondLst>
                                        </p:cTn>
                                        <p:tgtEl>
                                          <p:spTgt spid="54343"/>
                                        </p:tgtEl>
                                        <p:attrNameLst>
                                          <p:attrName>style.visibility</p:attrName>
                                        </p:attrNameLst>
                                      </p:cBhvr>
                                      <p:to>
                                        <p:strVal val="visible"/>
                                      </p:to>
                                    </p:set>
                                    <p:anim calcmode="lin" valueType="num">
                                      <p:cBhvr additive="base">
                                        <p:cTn id="234" dur="500" fill="hold"/>
                                        <p:tgtEl>
                                          <p:spTgt spid="54343"/>
                                        </p:tgtEl>
                                        <p:attrNameLst>
                                          <p:attrName>ppt_x</p:attrName>
                                        </p:attrNameLst>
                                      </p:cBhvr>
                                      <p:tavLst>
                                        <p:tav tm="0">
                                          <p:val>
                                            <p:strVal val="#ppt_x"/>
                                          </p:val>
                                        </p:tav>
                                        <p:tav tm="100000">
                                          <p:val>
                                            <p:strVal val="#ppt_x"/>
                                          </p:val>
                                        </p:tav>
                                      </p:tavLst>
                                    </p:anim>
                                    <p:anim calcmode="lin" valueType="num">
                                      <p:cBhvr additive="base">
                                        <p:cTn id="235" dur="500" fill="hold"/>
                                        <p:tgtEl>
                                          <p:spTgt spid="54343"/>
                                        </p:tgtEl>
                                        <p:attrNameLst>
                                          <p:attrName>ppt_y</p:attrName>
                                        </p:attrNameLst>
                                      </p:cBhvr>
                                      <p:tavLst>
                                        <p:tav tm="0">
                                          <p:val>
                                            <p:strVal val="1+#ppt_h/2"/>
                                          </p:val>
                                        </p:tav>
                                        <p:tav tm="100000">
                                          <p:val>
                                            <p:strVal val="#ppt_y"/>
                                          </p:val>
                                        </p:tav>
                                      </p:tavLst>
                                    </p:anim>
                                  </p:childTnLst>
                                </p:cTn>
                              </p:par>
                              <p:par>
                                <p:cTn id="236" presetID="2" presetClass="entr" presetSubtype="4" fill="hold" grpId="2" nodeType="withEffect">
                                  <p:stCondLst>
                                    <p:cond delay="0"/>
                                  </p:stCondLst>
                                  <p:childTnLst>
                                    <p:set>
                                      <p:cBhvr>
                                        <p:cTn id="237" dur="1" fill="hold">
                                          <p:stCondLst>
                                            <p:cond delay="0"/>
                                          </p:stCondLst>
                                        </p:cTn>
                                        <p:tgtEl>
                                          <p:spTgt spid="54337"/>
                                        </p:tgtEl>
                                        <p:attrNameLst>
                                          <p:attrName>style.visibility</p:attrName>
                                        </p:attrNameLst>
                                      </p:cBhvr>
                                      <p:to>
                                        <p:strVal val="visible"/>
                                      </p:to>
                                    </p:set>
                                    <p:anim calcmode="lin" valueType="num">
                                      <p:cBhvr additive="base">
                                        <p:cTn id="238" dur="500" fill="hold"/>
                                        <p:tgtEl>
                                          <p:spTgt spid="54337"/>
                                        </p:tgtEl>
                                        <p:attrNameLst>
                                          <p:attrName>ppt_x</p:attrName>
                                        </p:attrNameLst>
                                      </p:cBhvr>
                                      <p:tavLst>
                                        <p:tav tm="0">
                                          <p:val>
                                            <p:strVal val="#ppt_x"/>
                                          </p:val>
                                        </p:tav>
                                        <p:tav tm="100000">
                                          <p:val>
                                            <p:strVal val="#ppt_x"/>
                                          </p:val>
                                        </p:tav>
                                      </p:tavLst>
                                    </p:anim>
                                    <p:anim calcmode="lin" valueType="num">
                                      <p:cBhvr additive="base">
                                        <p:cTn id="239" dur="500" fill="hold"/>
                                        <p:tgtEl>
                                          <p:spTgt spid="54337"/>
                                        </p:tgtEl>
                                        <p:attrNameLst>
                                          <p:attrName>ppt_y</p:attrName>
                                        </p:attrNameLst>
                                      </p:cBhvr>
                                      <p:tavLst>
                                        <p:tav tm="0">
                                          <p:val>
                                            <p:strVal val="1+#ppt_h/2"/>
                                          </p:val>
                                        </p:tav>
                                        <p:tav tm="100000">
                                          <p:val>
                                            <p:strVal val="#ppt_y"/>
                                          </p:val>
                                        </p:tav>
                                      </p:tavLst>
                                    </p:anim>
                                  </p:childTnLst>
                                </p:cTn>
                              </p:par>
                            </p:childTnLst>
                          </p:cTn>
                        </p:par>
                      </p:childTnLst>
                    </p:cTn>
                  </p:par>
                  <p:par>
                    <p:cTn id="240" fill="hold" nodeType="clickPar">
                      <p:stCondLst>
                        <p:cond delay="indefinite"/>
                      </p:stCondLst>
                      <p:childTnLst>
                        <p:par>
                          <p:cTn id="241" fill="hold" nodeType="withGroup">
                            <p:stCondLst>
                              <p:cond delay="0"/>
                            </p:stCondLst>
                            <p:childTnLst>
                              <p:par>
                                <p:cTn id="242" presetID="4" presetClass="exit" presetSubtype="16" fill="hold" nodeType="clickEffect">
                                  <p:stCondLst>
                                    <p:cond delay="0"/>
                                  </p:stCondLst>
                                  <p:childTnLst>
                                    <p:animEffect transition="out" filter="box(in)">
                                      <p:cBhvr>
                                        <p:cTn id="243" dur="500"/>
                                        <p:tgtEl>
                                          <p:spTgt spid="54310"/>
                                        </p:tgtEl>
                                      </p:cBhvr>
                                    </p:animEffect>
                                    <p:set>
                                      <p:cBhvr>
                                        <p:cTn id="244" dur="1" fill="hold">
                                          <p:stCondLst>
                                            <p:cond delay="499"/>
                                          </p:stCondLst>
                                        </p:cTn>
                                        <p:tgtEl>
                                          <p:spTgt spid="54310"/>
                                        </p:tgtEl>
                                        <p:attrNameLst>
                                          <p:attrName>style.visibility</p:attrName>
                                        </p:attrNameLst>
                                      </p:cBhvr>
                                      <p:to>
                                        <p:strVal val="hidden"/>
                                      </p:to>
                                    </p:set>
                                  </p:childTnLst>
                                </p:cTn>
                              </p:par>
                              <p:par>
                                <p:cTn id="245" presetID="8" presetClass="emph" presetSubtype="0" fill="hold" grpId="0" nodeType="withEffect">
                                  <p:stCondLst>
                                    <p:cond delay="0"/>
                                  </p:stCondLst>
                                  <p:childTnLst>
                                    <p:animRot by="21600000">
                                      <p:cBhvr>
                                        <p:cTn id="246" dur="2000" fill="hold"/>
                                        <p:tgtEl>
                                          <p:spTgt spid="54319"/>
                                        </p:tgtEl>
                                        <p:attrNameLst>
                                          <p:attrName>r</p:attrName>
                                        </p:attrNameLst>
                                      </p:cBhvr>
                                    </p:animRot>
                                  </p:childTnLst>
                                </p:cTn>
                              </p:par>
                              <p:par>
                                <p:cTn id="247" presetID="8" presetClass="emph" presetSubtype="0" fill="hold" grpId="1" nodeType="withEffect">
                                  <p:stCondLst>
                                    <p:cond delay="0"/>
                                  </p:stCondLst>
                                  <p:childTnLst>
                                    <p:animRot by="21600000">
                                      <p:cBhvr>
                                        <p:cTn id="248" dur="2000" fill="hold"/>
                                        <p:tgtEl>
                                          <p:spTgt spid="54319"/>
                                        </p:tgtEl>
                                        <p:attrNameLst>
                                          <p:attrName>r</p:attrName>
                                        </p:attrNameLst>
                                      </p:cBhvr>
                                    </p:animRot>
                                  </p:childTnLst>
                                </p:cTn>
                              </p:par>
                              <p:par>
                                <p:cTn id="249" presetID="8" presetClass="emph" presetSubtype="0" fill="hold" grpId="0" nodeType="withEffect">
                                  <p:stCondLst>
                                    <p:cond delay="0"/>
                                  </p:stCondLst>
                                  <p:childTnLst>
                                    <p:animRot by="21600000">
                                      <p:cBhvr>
                                        <p:cTn id="250" dur="2000" fill="hold"/>
                                        <p:tgtEl>
                                          <p:spTgt spid="54320"/>
                                        </p:tgtEl>
                                        <p:attrNameLst>
                                          <p:attrName>r</p:attrName>
                                        </p:attrNameLst>
                                      </p:cBhvr>
                                    </p:animRot>
                                  </p:childTnLst>
                                </p:cTn>
                              </p:par>
                              <p:par>
                                <p:cTn id="251" presetID="8" presetClass="emph" presetSubtype="0" fill="hold" grpId="1" nodeType="withEffect">
                                  <p:stCondLst>
                                    <p:cond delay="0"/>
                                  </p:stCondLst>
                                  <p:childTnLst>
                                    <p:animRot by="21600000">
                                      <p:cBhvr>
                                        <p:cTn id="252" dur="2000" fill="hold"/>
                                        <p:tgtEl>
                                          <p:spTgt spid="54320"/>
                                        </p:tgtEl>
                                        <p:attrNameLst>
                                          <p:attrName>r</p:attrName>
                                        </p:attrNameLst>
                                      </p:cBhvr>
                                    </p:animRot>
                                  </p:childTnLst>
                                </p:cTn>
                              </p:par>
                              <p:par>
                                <p:cTn id="253" presetID="8" presetClass="emph" presetSubtype="0" fill="hold" grpId="0" nodeType="withEffect">
                                  <p:stCondLst>
                                    <p:cond delay="0"/>
                                  </p:stCondLst>
                                  <p:childTnLst>
                                    <p:animRot by="21600000">
                                      <p:cBhvr>
                                        <p:cTn id="254" dur="2000" fill="hold"/>
                                        <p:tgtEl>
                                          <p:spTgt spid="54321"/>
                                        </p:tgtEl>
                                        <p:attrNameLst>
                                          <p:attrName>r</p:attrName>
                                        </p:attrNameLst>
                                      </p:cBhvr>
                                    </p:animRot>
                                  </p:childTnLst>
                                </p:cTn>
                              </p:par>
                              <p:par>
                                <p:cTn id="255" presetID="8" presetClass="emph" presetSubtype="0" fill="hold" grpId="1" nodeType="withEffect">
                                  <p:stCondLst>
                                    <p:cond delay="0"/>
                                  </p:stCondLst>
                                  <p:childTnLst>
                                    <p:animRot by="21600000">
                                      <p:cBhvr>
                                        <p:cTn id="256" dur="2000" fill="hold"/>
                                        <p:tgtEl>
                                          <p:spTgt spid="54321"/>
                                        </p:tgtEl>
                                        <p:attrNameLst>
                                          <p:attrName>r</p:attrName>
                                        </p:attrNameLst>
                                      </p:cBhvr>
                                    </p:animRot>
                                  </p:childTnLst>
                                </p:cTn>
                              </p:par>
                              <p:par>
                                <p:cTn id="257" presetID="8" presetClass="emph" presetSubtype="0" fill="hold" grpId="0" nodeType="withEffect">
                                  <p:stCondLst>
                                    <p:cond delay="0"/>
                                  </p:stCondLst>
                                  <p:childTnLst>
                                    <p:animRot by="21600000">
                                      <p:cBhvr>
                                        <p:cTn id="258" dur="2000" fill="hold"/>
                                        <p:tgtEl>
                                          <p:spTgt spid="54322"/>
                                        </p:tgtEl>
                                        <p:attrNameLst>
                                          <p:attrName>r</p:attrName>
                                        </p:attrNameLst>
                                      </p:cBhvr>
                                    </p:animRot>
                                  </p:childTnLst>
                                </p:cTn>
                              </p:par>
                              <p:par>
                                <p:cTn id="259" presetID="8" presetClass="emph" presetSubtype="0" fill="hold" grpId="1" nodeType="withEffect">
                                  <p:stCondLst>
                                    <p:cond delay="0"/>
                                  </p:stCondLst>
                                  <p:childTnLst>
                                    <p:animRot by="21600000">
                                      <p:cBhvr>
                                        <p:cTn id="260" dur="2000" fill="hold"/>
                                        <p:tgtEl>
                                          <p:spTgt spid="54322"/>
                                        </p:tgtEl>
                                        <p:attrNameLst>
                                          <p:attrName>r</p:attrName>
                                        </p:attrNameLst>
                                      </p:cBhvr>
                                    </p:animRot>
                                  </p:childTnLst>
                                </p:cTn>
                              </p:par>
                              <p:par>
                                <p:cTn id="261" presetID="8" presetClass="emph" presetSubtype="0" fill="hold" grpId="0" nodeType="withEffect">
                                  <p:stCondLst>
                                    <p:cond delay="0"/>
                                  </p:stCondLst>
                                  <p:childTnLst>
                                    <p:animRot by="21600000">
                                      <p:cBhvr>
                                        <p:cTn id="262" dur="2000" fill="hold"/>
                                        <p:tgtEl>
                                          <p:spTgt spid="54323"/>
                                        </p:tgtEl>
                                        <p:attrNameLst>
                                          <p:attrName>r</p:attrName>
                                        </p:attrNameLst>
                                      </p:cBhvr>
                                    </p:animRot>
                                  </p:childTnLst>
                                </p:cTn>
                              </p:par>
                              <p:par>
                                <p:cTn id="263" presetID="8" presetClass="emph" presetSubtype="0" fill="hold" grpId="1" nodeType="withEffect">
                                  <p:stCondLst>
                                    <p:cond delay="0"/>
                                  </p:stCondLst>
                                  <p:childTnLst>
                                    <p:animRot by="21600000">
                                      <p:cBhvr>
                                        <p:cTn id="264" dur="2000" fill="hold"/>
                                        <p:tgtEl>
                                          <p:spTgt spid="54323"/>
                                        </p:tgtEl>
                                        <p:attrNameLst>
                                          <p:attrName>r</p:attrName>
                                        </p:attrNameLst>
                                      </p:cBhvr>
                                    </p:animRot>
                                  </p:childTnLst>
                                </p:cTn>
                              </p:par>
                              <p:par>
                                <p:cTn id="265" presetID="8" presetClass="emph" presetSubtype="0" fill="hold" grpId="0" nodeType="withEffect">
                                  <p:stCondLst>
                                    <p:cond delay="0"/>
                                  </p:stCondLst>
                                  <p:childTnLst>
                                    <p:animRot by="21600000">
                                      <p:cBhvr>
                                        <p:cTn id="266" dur="2000" fill="hold"/>
                                        <p:tgtEl>
                                          <p:spTgt spid="54324"/>
                                        </p:tgtEl>
                                        <p:attrNameLst>
                                          <p:attrName>r</p:attrName>
                                        </p:attrNameLst>
                                      </p:cBhvr>
                                    </p:animRot>
                                  </p:childTnLst>
                                </p:cTn>
                              </p:par>
                              <p:par>
                                <p:cTn id="267" presetID="8" presetClass="emph" presetSubtype="0" fill="hold" grpId="1" nodeType="withEffect">
                                  <p:stCondLst>
                                    <p:cond delay="0"/>
                                  </p:stCondLst>
                                  <p:childTnLst>
                                    <p:animRot by="21600000">
                                      <p:cBhvr>
                                        <p:cTn id="268" dur="2000" fill="hold"/>
                                        <p:tgtEl>
                                          <p:spTgt spid="54324"/>
                                        </p:tgtEl>
                                        <p:attrNameLst>
                                          <p:attrName>r</p:attrName>
                                        </p:attrNameLst>
                                      </p:cBhvr>
                                    </p:animRot>
                                  </p:childTnLst>
                                </p:cTn>
                              </p:par>
                              <p:par>
                                <p:cTn id="269" presetID="8" presetClass="emph" presetSubtype="0" fill="hold" grpId="0" nodeType="withEffect">
                                  <p:stCondLst>
                                    <p:cond delay="0"/>
                                  </p:stCondLst>
                                  <p:childTnLst>
                                    <p:animRot by="21600000">
                                      <p:cBhvr>
                                        <p:cTn id="270" dur="2000" fill="hold"/>
                                        <p:tgtEl>
                                          <p:spTgt spid="54325"/>
                                        </p:tgtEl>
                                        <p:attrNameLst>
                                          <p:attrName>r</p:attrName>
                                        </p:attrNameLst>
                                      </p:cBhvr>
                                    </p:animRot>
                                  </p:childTnLst>
                                </p:cTn>
                              </p:par>
                              <p:par>
                                <p:cTn id="271" presetID="8" presetClass="emph" presetSubtype="0" fill="hold" grpId="1" nodeType="withEffect">
                                  <p:stCondLst>
                                    <p:cond delay="0"/>
                                  </p:stCondLst>
                                  <p:childTnLst>
                                    <p:animRot by="21600000">
                                      <p:cBhvr>
                                        <p:cTn id="272" dur="2000" fill="hold"/>
                                        <p:tgtEl>
                                          <p:spTgt spid="54325"/>
                                        </p:tgtEl>
                                        <p:attrNameLst>
                                          <p:attrName>r</p:attrName>
                                        </p:attrNameLst>
                                      </p:cBhvr>
                                    </p:animRot>
                                  </p:childTnLst>
                                </p:cTn>
                              </p:par>
                              <p:par>
                                <p:cTn id="273" presetID="8" presetClass="emph" presetSubtype="0" fill="hold" grpId="0" nodeType="withEffect">
                                  <p:stCondLst>
                                    <p:cond delay="0"/>
                                  </p:stCondLst>
                                  <p:childTnLst>
                                    <p:animRot by="21600000">
                                      <p:cBhvr>
                                        <p:cTn id="274" dur="2000" fill="hold"/>
                                        <p:tgtEl>
                                          <p:spTgt spid="54326"/>
                                        </p:tgtEl>
                                        <p:attrNameLst>
                                          <p:attrName>r</p:attrName>
                                        </p:attrNameLst>
                                      </p:cBhvr>
                                    </p:animRot>
                                  </p:childTnLst>
                                </p:cTn>
                              </p:par>
                              <p:par>
                                <p:cTn id="275" presetID="8" presetClass="emph" presetSubtype="0" fill="hold" grpId="1" nodeType="withEffect">
                                  <p:stCondLst>
                                    <p:cond delay="0"/>
                                  </p:stCondLst>
                                  <p:childTnLst>
                                    <p:animRot by="21600000">
                                      <p:cBhvr>
                                        <p:cTn id="276" dur="2000" fill="hold"/>
                                        <p:tgtEl>
                                          <p:spTgt spid="54326"/>
                                        </p:tgtEl>
                                        <p:attrNameLst>
                                          <p:attrName>r</p:attrName>
                                        </p:attrNameLst>
                                      </p:cBhvr>
                                    </p:animRot>
                                  </p:childTnLst>
                                </p:cTn>
                              </p:par>
                              <p:par>
                                <p:cTn id="277" presetID="8" presetClass="emph" presetSubtype="0" fill="hold" grpId="0" nodeType="withEffect">
                                  <p:stCondLst>
                                    <p:cond delay="0"/>
                                  </p:stCondLst>
                                  <p:childTnLst>
                                    <p:animRot by="21600000">
                                      <p:cBhvr>
                                        <p:cTn id="278" dur="2000" fill="hold"/>
                                        <p:tgtEl>
                                          <p:spTgt spid="54327"/>
                                        </p:tgtEl>
                                        <p:attrNameLst>
                                          <p:attrName>r</p:attrName>
                                        </p:attrNameLst>
                                      </p:cBhvr>
                                    </p:animRot>
                                  </p:childTnLst>
                                </p:cTn>
                              </p:par>
                              <p:par>
                                <p:cTn id="279" presetID="8" presetClass="emph" presetSubtype="0" fill="hold" grpId="1" nodeType="withEffect">
                                  <p:stCondLst>
                                    <p:cond delay="0"/>
                                  </p:stCondLst>
                                  <p:childTnLst>
                                    <p:animRot by="21600000">
                                      <p:cBhvr>
                                        <p:cTn id="280" dur="2000" fill="hold"/>
                                        <p:tgtEl>
                                          <p:spTgt spid="54327"/>
                                        </p:tgtEl>
                                        <p:attrNameLst>
                                          <p:attrName>r</p:attrName>
                                        </p:attrNameLst>
                                      </p:cBhvr>
                                    </p:animRot>
                                  </p:childTnLst>
                                </p:cTn>
                              </p:par>
                              <p:par>
                                <p:cTn id="281" presetID="8" presetClass="emph" presetSubtype="0" fill="hold" grpId="0" nodeType="withEffect">
                                  <p:stCondLst>
                                    <p:cond delay="0"/>
                                  </p:stCondLst>
                                  <p:childTnLst>
                                    <p:animRot by="21600000">
                                      <p:cBhvr>
                                        <p:cTn id="282" dur="2000" fill="hold"/>
                                        <p:tgtEl>
                                          <p:spTgt spid="54328"/>
                                        </p:tgtEl>
                                        <p:attrNameLst>
                                          <p:attrName>r</p:attrName>
                                        </p:attrNameLst>
                                      </p:cBhvr>
                                    </p:animRot>
                                  </p:childTnLst>
                                </p:cTn>
                              </p:par>
                              <p:par>
                                <p:cTn id="283" presetID="8" presetClass="emph" presetSubtype="0" fill="hold" grpId="1" nodeType="withEffect">
                                  <p:stCondLst>
                                    <p:cond delay="0"/>
                                  </p:stCondLst>
                                  <p:childTnLst>
                                    <p:animRot by="21600000">
                                      <p:cBhvr>
                                        <p:cTn id="284" dur="2000" fill="hold"/>
                                        <p:tgtEl>
                                          <p:spTgt spid="54328"/>
                                        </p:tgtEl>
                                        <p:attrNameLst>
                                          <p:attrName>r</p:attrName>
                                        </p:attrNameLst>
                                      </p:cBhvr>
                                    </p:animRot>
                                  </p:childTnLst>
                                </p:cTn>
                              </p:par>
                              <p:par>
                                <p:cTn id="285" presetID="8" presetClass="emph" presetSubtype="0" fill="hold" grpId="0" nodeType="withEffect">
                                  <p:stCondLst>
                                    <p:cond delay="0"/>
                                  </p:stCondLst>
                                  <p:childTnLst>
                                    <p:animRot by="21600000">
                                      <p:cBhvr>
                                        <p:cTn id="286" dur="2000" fill="hold"/>
                                        <p:tgtEl>
                                          <p:spTgt spid="54329"/>
                                        </p:tgtEl>
                                        <p:attrNameLst>
                                          <p:attrName>r</p:attrName>
                                        </p:attrNameLst>
                                      </p:cBhvr>
                                    </p:animRot>
                                  </p:childTnLst>
                                </p:cTn>
                              </p:par>
                              <p:par>
                                <p:cTn id="287" presetID="8" presetClass="emph" presetSubtype="0" fill="hold" grpId="1" nodeType="withEffect">
                                  <p:stCondLst>
                                    <p:cond delay="0"/>
                                  </p:stCondLst>
                                  <p:childTnLst>
                                    <p:animRot by="21600000">
                                      <p:cBhvr>
                                        <p:cTn id="288" dur="2000" fill="hold"/>
                                        <p:tgtEl>
                                          <p:spTgt spid="54329"/>
                                        </p:tgtEl>
                                        <p:attrNameLst>
                                          <p:attrName>r</p:attrName>
                                        </p:attrNameLst>
                                      </p:cBhvr>
                                    </p:animRot>
                                  </p:childTnLst>
                                </p:cTn>
                              </p:par>
                              <p:par>
                                <p:cTn id="289" presetID="8" presetClass="emph" presetSubtype="0" fill="hold" grpId="0" nodeType="withEffect">
                                  <p:stCondLst>
                                    <p:cond delay="0"/>
                                  </p:stCondLst>
                                  <p:childTnLst>
                                    <p:animRot by="21600000">
                                      <p:cBhvr>
                                        <p:cTn id="290" dur="2000" fill="hold"/>
                                        <p:tgtEl>
                                          <p:spTgt spid="54330"/>
                                        </p:tgtEl>
                                        <p:attrNameLst>
                                          <p:attrName>r</p:attrName>
                                        </p:attrNameLst>
                                      </p:cBhvr>
                                    </p:animRot>
                                  </p:childTnLst>
                                </p:cTn>
                              </p:par>
                              <p:par>
                                <p:cTn id="291" presetID="8" presetClass="emph" presetSubtype="0" fill="hold" grpId="1" nodeType="withEffect">
                                  <p:stCondLst>
                                    <p:cond delay="0"/>
                                  </p:stCondLst>
                                  <p:childTnLst>
                                    <p:animRot by="21600000">
                                      <p:cBhvr>
                                        <p:cTn id="292" dur="2000" fill="hold"/>
                                        <p:tgtEl>
                                          <p:spTgt spid="54330"/>
                                        </p:tgtEl>
                                        <p:attrNameLst>
                                          <p:attrName>r</p:attrName>
                                        </p:attrNameLst>
                                      </p:cBhvr>
                                    </p:animRot>
                                  </p:childTnLst>
                                </p:cTn>
                              </p:par>
                              <p:par>
                                <p:cTn id="293" presetID="8" presetClass="emph" presetSubtype="0" fill="hold" grpId="0" nodeType="withEffect">
                                  <p:stCondLst>
                                    <p:cond delay="0"/>
                                  </p:stCondLst>
                                  <p:childTnLst>
                                    <p:animRot by="21600000">
                                      <p:cBhvr>
                                        <p:cTn id="294" dur="2000" fill="hold"/>
                                        <p:tgtEl>
                                          <p:spTgt spid="54331"/>
                                        </p:tgtEl>
                                        <p:attrNameLst>
                                          <p:attrName>r</p:attrName>
                                        </p:attrNameLst>
                                      </p:cBhvr>
                                    </p:animRot>
                                  </p:childTnLst>
                                </p:cTn>
                              </p:par>
                              <p:par>
                                <p:cTn id="295" presetID="8" presetClass="emph" presetSubtype="0" fill="hold" grpId="1" nodeType="withEffect">
                                  <p:stCondLst>
                                    <p:cond delay="0"/>
                                  </p:stCondLst>
                                  <p:childTnLst>
                                    <p:animRot by="21600000">
                                      <p:cBhvr>
                                        <p:cTn id="296" dur="2000" fill="hold"/>
                                        <p:tgtEl>
                                          <p:spTgt spid="54331"/>
                                        </p:tgtEl>
                                        <p:attrNameLst>
                                          <p:attrName>r</p:attrName>
                                        </p:attrNameLst>
                                      </p:cBhvr>
                                    </p:animRot>
                                  </p:childTnLst>
                                </p:cTn>
                              </p:par>
                              <p:par>
                                <p:cTn id="297" presetID="8" presetClass="emph" presetSubtype="0" fill="hold" grpId="0" nodeType="withEffect">
                                  <p:stCondLst>
                                    <p:cond delay="0"/>
                                  </p:stCondLst>
                                  <p:childTnLst>
                                    <p:animRot by="21600000">
                                      <p:cBhvr>
                                        <p:cTn id="298" dur="2000" fill="hold"/>
                                        <p:tgtEl>
                                          <p:spTgt spid="54332"/>
                                        </p:tgtEl>
                                        <p:attrNameLst>
                                          <p:attrName>r</p:attrName>
                                        </p:attrNameLst>
                                      </p:cBhvr>
                                    </p:animRot>
                                  </p:childTnLst>
                                </p:cTn>
                              </p:par>
                              <p:par>
                                <p:cTn id="299" presetID="8" presetClass="emph" presetSubtype="0" fill="hold" grpId="1" nodeType="withEffect">
                                  <p:stCondLst>
                                    <p:cond delay="0"/>
                                  </p:stCondLst>
                                  <p:childTnLst>
                                    <p:animRot by="21600000">
                                      <p:cBhvr>
                                        <p:cTn id="300" dur="2000" fill="hold"/>
                                        <p:tgtEl>
                                          <p:spTgt spid="54332"/>
                                        </p:tgtEl>
                                        <p:attrNameLst>
                                          <p:attrName>r</p:attrName>
                                        </p:attrNameLst>
                                      </p:cBhvr>
                                    </p:animRot>
                                  </p:childTnLst>
                                </p:cTn>
                              </p:par>
                              <p:par>
                                <p:cTn id="301" presetID="8" presetClass="emph" presetSubtype="0" fill="hold" grpId="0" nodeType="withEffect">
                                  <p:stCondLst>
                                    <p:cond delay="0"/>
                                  </p:stCondLst>
                                  <p:childTnLst>
                                    <p:animRot by="21600000">
                                      <p:cBhvr>
                                        <p:cTn id="302" dur="2000" fill="hold"/>
                                        <p:tgtEl>
                                          <p:spTgt spid="54333"/>
                                        </p:tgtEl>
                                        <p:attrNameLst>
                                          <p:attrName>r</p:attrName>
                                        </p:attrNameLst>
                                      </p:cBhvr>
                                    </p:animRot>
                                  </p:childTnLst>
                                </p:cTn>
                              </p:par>
                              <p:par>
                                <p:cTn id="303" presetID="8" presetClass="emph" presetSubtype="0" fill="hold" grpId="1" nodeType="withEffect">
                                  <p:stCondLst>
                                    <p:cond delay="0"/>
                                  </p:stCondLst>
                                  <p:childTnLst>
                                    <p:animRot by="21600000">
                                      <p:cBhvr>
                                        <p:cTn id="304" dur="2000" fill="hold"/>
                                        <p:tgtEl>
                                          <p:spTgt spid="54333"/>
                                        </p:tgtEl>
                                        <p:attrNameLst>
                                          <p:attrName>r</p:attrName>
                                        </p:attrNameLst>
                                      </p:cBhvr>
                                    </p:animRot>
                                  </p:childTnLst>
                                </p:cTn>
                              </p:par>
                              <p:par>
                                <p:cTn id="305" presetID="8" presetClass="emph" presetSubtype="0" fill="hold" grpId="0" nodeType="withEffect">
                                  <p:stCondLst>
                                    <p:cond delay="0"/>
                                  </p:stCondLst>
                                  <p:childTnLst>
                                    <p:animRot by="21600000">
                                      <p:cBhvr>
                                        <p:cTn id="306" dur="2000" fill="hold"/>
                                        <p:tgtEl>
                                          <p:spTgt spid="54334"/>
                                        </p:tgtEl>
                                        <p:attrNameLst>
                                          <p:attrName>r</p:attrName>
                                        </p:attrNameLst>
                                      </p:cBhvr>
                                    </p:animRot>
                                  </p:childTnLst>
                                </p:cTn>
                              </p:par>
                              <p:par>
                                <p:cTn id="307" presetID="8" presetClass="emph" presetSubtype="0" fill="hold" grpId="1" nodeType="withEffect">
                                  <p:stCondLst>
                                    <p:cond delay="0"/>
                                  </p:stCondLst>
                                  <p:childTnLst>
                                    <p:animRot by="21600000">
                                      <p:cBhvr>
                                        <p:cTn id="308" dur="2000" fill="hold"/>
                                        <p:tgtEl>
                                          <p:spTgt spid="54334"/>
                                        </p:tgtEl>
                                        <p:attrNameLst>
                                          <p:attrName>r</p:attrName>
                                        </p:attrNameLst>
                                      </p:cBhvr>
                                    </p:animRot>
                                  </p:childTnLst>
                                </p:cTn>
                              </p:par>
                              <p:par>
                                <p:cTn id="309" presetID="8" presetClass="emph" presetSubtype="0" fill="hold" grpId="0" nodeType="withEffect">
                                  <p:stCondLst>
                                    <p:cond delay="0"/>
                                  </p:stCondLst>
                                  <p:childTnLst>
                                    <p:animRot by="21600000">
                                      <p:cBhvr>
                                        <p:cTn id="310" dur="2000" fill="hold"/>
                                        <p:tgtEl>
                                          <p:spTgt spid="54335"/>
                                        </p:tgtEl>
                                        <p:attrNameLst>
                                          <p:attrName>r</p:attrName>
                                        </p:attrNameLst>
                                      </p:cBhvr>
                                    </p:animRot>
                                  </p:childTnLst>
                                </p:cTn>
                              </p:par>
                              <p:par>
                                <p:cTn id="311" presetID="8" presetClass="emph" presetSubtype="0" fill="hold" grpId="1" nodeType="withEffect">
                                  <p:stCondLst>
                                    <p:cond delay="0"/>
                                  </p:stCondLst>
                                  <p:childTnLst>
                                    <p:animRot by="21600000">
                                      <p:cBhvr>
                                        <p:cTn id="312" dur="2000" fill="hold"/>
                                        <p:tgtEl>
                                          <p:spTgt spid="54335"/>
                                        </p:tgtEl>
                                        <p:attrNameLst>
                                          <p:attrName>r</p:attrName>
                                        </p:attrNameLst>
                                      </p:cBhvr>
                                    </p:animRot>
                                  </p:childTnLst>
                                </p:cTn>
                              </p:par>
                              <p:par>
                                <p:cTn id="313" presetID="8" presetClass="emph" presetSubtype="0" fill="hold" grpId="0" nodeType="withEffect">
                                  <p:stCondLst>
                                    <p:cond delay="0"/>
                                  </p:stCondLst>
                                  <p:childTnLst>
                                    <p:animRot by="21600000">
                                      <p:cBhvr>
                                        <p:cTn id="314" dur="2000" fill="hold"/>
                                        <p:tgtEl>
                                          <p:spTgt spid="54337"/>
                                        </p:tgtEl>
                                        <p:attrNameLst>
                                          <p:attrName>r</p:attrName>
                                        </p:attrNameLst>
                                      </p:cBhvr>
                                    </p:animRot>
                                  </p:childTnLst>
                                </p:cTn>
                              </p:par>
                              <p:par>
                                <p:cTn id="315" presetID="8" presetClass="emph" presetSubtype="0" fill="hold" grpId="1" nodeType="withEffect">
                                  <p:stCondLst>
                                    <p:cond delay="0"/>
                                  </p:stCondLst>
                                  <p:childTnLst>
                                    <p:animRot by="21600000">
                                      <p:cBhvr>
                                        <p:cTn id="316" dur="2000" fill="hold"/>
                                        <p:tgtEl>
                                          <p:spTgt spid="54337"/>
                                        </p:tgtEl>
                                        <p:attrNameLst>
                                          <p:attrName>r</p:attrName>
                                        </p:attrNameLst>
                                      </p:cBhvr>
                                    </p:animRot>
                                  </p:childTnLst>
                                </p:cTn>
                              </p:par>
                              <p:par>
                                <p:cTn id="317" presetID="8" presetClass="emph" presetSubtype="0" fill="hold" grpId="0" nodeType="withEffect">
                                  <p:stCondLst>
                                    <p:cond delay="0"/>
                                  </p:stCondLst>
                                  <p:childTnLst>
                                    <p:animRot by="21600000">
                                      <p:cBhvr>
                                        <p:cTn id="318" dur="2000" fill="hold"/>
                                        <p:tgtEl>
                                          <p:spTgt spid="54338"/>
                                        </p:tgtEl>
                                        <p:attrNameLst>
                                          <p:attrName>r</p:attrName>
                                        </p:attrNameLst>
                                      </p:cBhvr>
                                    </p:animRot>
                                  </p:childTnLst>
                                </p:cTn>
                              </p:par>
                              <p:par>
                                <p:cTn id="319" presetID="8" presetClass="emph" presetSubtype="0" fill="hold" grpId="1" nodeType="withEffect">
                                  <p:stCondLst>
                                    <p:cond delay="0"/>
                                  </p:stCondLst>
                                  <p:childTnLst>
                                    <p:animRot by="21600000">
                                      <p:cBhvr>
                                        <p:cTn id="320" dur="2000" fill="hold"/>
                                        <p:tgtEl>
                                          <p:spTgt spid="54338"/>
                                        </p:tgtEl>
                                        <p:attrNameLst>
                                          <p:attrName>r</p:attrName>
                                        </p:attrNameLst>
                                      </p:cBhvr>
                                    </p:animRot>
                                  </p:childTnLst>
                                </p:cTn>
                              </p:par>
                              <p:par>
                                <p:cTn id="321" presetID="8" presetClass="emph" presetSubtype="0" fill="hold" grpId="0" nodeType="withEffect">
                                  <p:stCondLst>
                                    <p:cond delay="0"/>
                                  </p:stCondLst>
                                  <p:childTnLst>
                                    <p:animRot by="21600000">
                                      <p:cBhvr>
                                        <p:cTn id="322" dur="2000" fill="hold"/>
                                        <p:tgtEl>
                                          <p:spTgt spid="54339"/>
                                        </p:tgtEl>
                                        <p:attrNameLst>
                                          <p:attrName>r</p:attrName>
                                        </p:attrNameLst>
                                      </p:cBhvr>
                                    </p:animRot>
                                  </p:childTnLst>
                                </p:cTn>
                              </p:par>
                              <p:par>
                                <p:cTn id="323" presetID="8" presetClass="emph" presetSubtype="0" fill="hold" grpId="1" nodeType="withEffect">
                                  <p:stCondLst>
                                    <p:cond delay="0"/>
                                  </p:stCondLst>
                                  <p:childTnLst>
                                    <p:animRot by="21600000">
                                      <p:cBhvr>
                                        <p:cTn id="324" dur="2000" fill="hold"/>
                                        <p:tgtEl>
                                          <p:spTgt spid="54339"/>
                                        </p:tgtEl>
                                        <p:attrNameLst>
                                          <p:attrName>r</p:attrName>
                                        </p:attrNameLst>
                                      </p:cBhvr>
                                    </p:animRot>
                                  </p:childTnLst>
                                </p:cTn>
                              </p:par>
                              <p:par>
                                <p:cTn id="325" presetID="8" presetClass="emph" presetSubtype="0" fill="hold" grpId="0" nodeType="withEffect">
                                  <p:stCondLst>
                                    <p:cond delay="0"/>
                                  </p:stCondLst>
                                  <p:childTnLst>
                                    <p:animRot by="21600000">
                                      <p:cBhvr>
                                        <p:cTn id="326" dur="2000" fill="hold"/>
                                        <p:tgtEl>
                                          <p:spTgt spid="54340"/>
                                        </p:tgtEl>
                                        <p:attrNameLst>
                                          <p:attrName>r</p:attrName>
                                        </p:attrNameLst>
                                      </p:cBhvr>
                                    </p:animRot>
                                  </p:childTnLst>
                                </p:cTn>
                              </p:par>
                              <p:par>
                                <p:cTn id="327" presetID="8" presetClass="emph" presetSubtype="0" fill="hold" grpId="1" nodeType="withEffect">
                                  <p:stCondLst>
                                    <p:cond delay="0"/>
                                  </p:stCondLst>
                                  <p:childTnLst>
                                    <p:animRot by="21600000">
                                      <p:cBhvr>
                                        <p:cTn id="328" dur="2000" fill="hold"/>
                                        <p:tgtEl>
                                          <p:spTgt spid="54340"/>
                                        </p:tgtEl>
                                        <p:attrNameLst>
                                          <p:attrName>r</p:attrName>
                                        </p:attrNameLst>
                                      </p:cBhvr>
                                    </p:animRot>
                                  </p:childTnLst>
                                </p:cTn>
                              </p:par>
                              <p:par>
                                <p:cTn id="329" presetID="8" presetClass="emph" presetSubtype="0" fill="hold" grpId="0" nodeType="withEffect">
                                  <p:stCondLst>
                                    <p:cond delay="0"/>
                                  </p:stCondLst>
                                  <p:childTnLst>
                                    <p:animRot by="21600000">
                                      <p:cBhvr>
                                        <p:cTn id="330" dur="2000" fill="hold"/>
                                        <p:tgtEl>
                                          <p:spTgt spid="54341"/>
                                        </p:tgtEl>
                                        <p:attrNameLst>
                                          <p:attrName>r</p:attrName>
                                        </p:attrNameLst>
                                      </p:cBhvr>
                                    </p:animRot>
                                  </p:childTnLst>
                                </p:cTn>
                              </p:par>
                              <p:par>
                                <p:cTn id="331" presetID="8" presetClass="emph" presetSubtype="0" fill="hold" grpId="1" nodeType="withEffect">
                                  <p:stCondLst>
                                    <p:cond delay="0"/>
                                  </p:stCondLst>
                                  <p:childTnLst>
                                    <p:animRot by="21600000">
                                      <p:cBhvr>
                                        <p:cTn id="332" dur="2000" fill="hold"/>
                                        <p:tgtEl>
                                          <p:spTgt spid="54341"/>
                                        </p:tgtEl>
                                        <p:attrNameLst>
                                          <p:attrName>r</p:attrName>
                                        </p:attrNameLst>
                                      </p:cBhvr>
                                    </p:animRot>
                                  </p:childTnLst>
                                </p:cTn>
                              </p:par>
                              <p:par>
                                <p:cTn id="333" presetID="8" presetClass="emph" presetSubtype="0" fill="hold" grpId="0" nodeType="withEffect">
                                  <p:stCondLst>
                                    <p:cond delay="0"/>
                                  </p:stCondLst>
                                  <p:childTnLst>
                                    <p:animRot by="21600000">
                                      <p:cBhvr>
                                        <p:cTn id="334" dur="2000" fill="hold"/>
                                        <p:tgtEl>
                                          <p:spTgt spid="54342"/>
                                        </p:tgtEl>
                                        <p:attrNameLst>
                                          <p:attrName>r</p:attrName>
                                        </p:attrNameLst>
                                      </p:cBhvr>
                                    </p:animRot>
                                  </p:childTnLst>
                                </p:cTn>
                              </p:par>
                              <p:par>
                                <p:cTn id="335" presetID="8" presetClass="emph" presetSubtype="0" fill="hold" grpId="1" nodeType="withEffect">
                                  <p:stCondLst>
                                    <p:cond delay="0"/>
                                  </p:stCondLst>
                                  <p:childTnLst>
                                    <p:animRot by="21600000">
                                      <p:cBhvr>
                                        <p:cTn id="336" dur="2000" fill="hold"/>
                                        <p:tgtEl>
                                          <p:spTgt spid="54342"/>
                                        </p:tgtEl>
                                        <p:attrNameLst>
                                          <p:attrName>r</p:attrName>
                                        </p:attrNameLst>
                                      </p:cBhvr>
                                    </p:animRot>
                                  </p:childTnLst>
                                </p:cTn>
                              </p:par>
                              <p:par>
                                <p:cTn id="337" presetID="8" presetClass="emph" presetSubtype="0" fill="hold" grpId="0" nodeType="withEffect">
                                  <p:stCondLst>
                                    <p:cond delay="0"/>
                                  </p:stCondLst>
                                  <p:childTnLst>
                                    <p:animRot by="21600000">
                                      <p:cBhvr>
                                        <p:cTn id="338" dur="2000" fill="hold"/>
                                        <p:tgtEl>
                                          <p:spTgt spid="54343"/>
                                        </p:tgtEl>
                                        <p:attrNameLst>
                                          <p:attrName>r</p:attrName>
                                        </p:attrNameLst>
                                      </p:cBhvr>
                                    </p:animRot>
                                  </p:childTnLst>
                                </p:cTn>
                              </p:par>
                              <p:par>
                                <p:cTn id="339" presetID="8" presetClass="emph" presetSubtype="0" fill="hold" grpId="1" nodeType="withEffect">
                                  <p:stCondLst>
                                    <p:cond delay="0"/>
                                  </p:stCondLst>
                                  <p:childTnLst>
                                    <p:animRot by="21600000">
                                      <p:cBhvr>
                                        <p:cTn id="340" dur="2000" fill="hold"/>
                                        <p:tgtEl>
                                          <p:spTgt spid="54343"/>
                                        </p:tgtEl>
                                        <p:attrNameLst>
                                          <p:attrName>r</p:attrName>
                                        </p:attrNameLst>
                                      </p:cBhvr>
                                    </p:animRot>
                                  </p:childTnLst>
                                </p:cTn>
                              </p:par>
                              <p:par>
                                <p:cTn id="341" presetID="8" presetClass="emph" presetSubtype="0" fill="hold" grpId="0" nodeType="withEffect">
                                  <p:stCondLst>
                                    <p:cond delay="0"/>
                                  </p:stCondLst>
                                  <p:childTnLst>
                                    <p:animRot by="21600000">
                                      <p:cBhvr>
                                        <p:cTn id="342" dur="2000" fill="hold"/>
                                        <p:tgtEl>
                                          <p:spTgt spid="54344"/>
                                        </p:tgtEl>
                                        <p:attrNameLst>
                                          <p:attrName>r</p:attrName>
                                        </p:attrNameLst>
                                      </p:cBhvr>
                                    </p:animRot>
                                  </p:childTnLst>
                                </p:cTn>
                              </p:par>
                              <p:par>
                                <p:cTn id="343" presetID="8" presetClass="emph" presetSubtype="0" fill="hold" grpId="1" nodeType="withEffect">
                                  <p:stCondLst>
                                    <p:cond delay="0"/>
                                  </p:stCondLst>
                                  <p:childTnLst>
                                    <p:animRot by="21600000">
                                      <p:cBhvr>
                                        <p:cTn id="344" dur="2000" fill="hold"/>
                                        <p:tgtEl>
                                          <p:spTgt spid="543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animBg="1"/>
      <p:bldP spid="54282" grpId="1" animBg="1"/>
      <p:bldP spid="54283" grpId="0" animBg="1"/>
      <p:bldP spid="54283" grpId="1" animBg="1"/>
      <p:bldP spid="54284" grpId="0" animBg="1"/>
      <p:bldP spid="54284" grpId="1" animBg="1"/>
      <p:bldP spid="54285" grpId="0" animBg="1"/>
      <p:bldP spid="54285" grpId="1" animBg="1"/>
      <p:bldP spid="54286" grpId="0" animBg="1"/>
      <p:bldP spid="54286" grpId="1" animBg="1"/>
      <p:bldP spid="54287" grpId="0" animBg="1"/>
      <p:bldP spid="54287" grpId="1" animBg="1"/>
      <p:bldP spid="54288" grpId="0" animBg="1"/>
      <p:bldP spid="54288" grpId="1" animBg="1"/>
      <p:bldP spid="54289" grpId="0" animBg="1"/>
      <p:bldP spid="54289" grpId="1" animBg="1"/>
      <p:bldP spid="54290" grpId="0" animBg="1"/>
      <p:bldP spid="54290" grpId="1" animBg="1"/>
      <p:bldP spid="54291" grpId="0" animBg="1"/>
      <p:bldP spid="54291" grpId="1" animBg="1"/>
      <p:bldP spid="54292" grpId="0" animBg="1"/>
      <p:bldP spid="54292" grpId="1" animBg="1"/>
      <p:bldP spid="54293" grpId="0" animBg="1"/>
      <p:bldP spid="54293" grpId="1" animBg="1"/>
      <p:bldP spid="54294" grpId="0" animBg="1"/>
      <p:bldP spid="54294" grpId="1" animBg="1"/>
      <p:bldP spid="54295" grpId="0" animBg="1"/>
      <p:bldP spid="54295" grpId="1" animBg="1"/>
      <p:bldP spid="54296" grpId="0" animBg="1"/>
      <p:bldP spid="54296" grpId="1" animBg="1"/>
      <p:bldP spid="54297" grpId="0" animBg="1"/>
      <p:bldP spid="54297" grpId="1" animBg="1"/>
      <p:bldP spid="54298" grpId="0" animBg="1"/>
      <p:bldP spid="54298" grpId="1" animBg="1"/>
      <p:bldP spid="54299" grpId="0" animBg="1"/>
      <p:bldP spid="54299" grpId="1" animBg="1"/>
      <p:bldP spid="54300" grpId="0" animBg="1"/>
      <p:bldP spid="54300" grpId="1" animBg="1"/>
      <p:bldP spid="54301" grpId="0" animBg="1"/>
      <p:bldP spid="54301" grpId="1" animBg="1"/>
      <p:bldP spid="54302" grpId="0" animBg="1"/>
      <p:bldP spid="54302" grpId="1" animBg="1"/>
      <p:bldP spid="54303" grpId="0" animBg="1"/>
      <p:bldP spid="54303" grpId="1" animBg="1"/>
      <p:bldP spid="54304" grpId="0" animBg="1"/>
      <p:bldP spid="54304" grpId="1" animBg="1"/>
      <p:bldP spid="54305" grpId="0" animBg="1"/>
      <p:bldP spid="54305" grpId="1" animBg="1"/>
      <p:bldP spid="54306" grpId="0" animBg="1"/>
      <p:bldP spid="54306" grpId="1" animBg="1"/>
      <p:bldP spid="54319" grpId="0" animBg="1"/>
      <p:bldP spid="54319" grpId="1" animBg="1"/>
      <p:bldP spid="54319" grpId="2" animBg="1"/>
      <p:bldP spid="54320" grpId="0" animBg="1"/>
      <p:bldP spid="54320" grpId="1" animBg="1"/>
      <p:bldP spid="54320" grpId="2" animBg="1"/>
      <p:bldP spid="54321" grpId="0" animBg="1"/>
      <p:bldP spid="54321" grpId="1" animBg="1"/>
      <p:bldP spid="54321" grpId="2" animBg="1"/>
      <p:bldP spid="54322" grpId="0" animBg="1"/>
      <p:bldP spid="54322" grpId="1" animBg="1"/>
      <p:bldP spid="54322" grpId="2" animBg="1"/>
      <p:bldP spid="54323" grpId="0" animBg="1"/>
      <p:bldP spid="54323" grpId="1" animBg="1"/>
      <p:bldP spid="54323" grpId="2" animBg="1"/>
      <p:bldP spid="54324" grpId="0" animBg="1"/>
      <p:bldP spid="54324" grpId="1" animBg="1"/>
      <p:bldP spid="54324" grpId="2" animBg="1"/>
      <p:bldP spid="54325" grpId="0" animBg="1"/>
      <p:bldP spid="54325" grpId="1" animBg="1"/>
      <p:bldP spid="54325" grpId="2" animBg="1"/>
      <p:bldP spid="54326" grpId="0" animBg="1"/>
      <p:bldP spid="54326" grpId="1" animBg="1"/>
      <p:bldP spid="54326" grpId="2" animBg="1"/>
      <p:bldP spid="54327" grpId="0" animBg="1"/>
      <p:bldP spid="54327" grpId="1" animBg="1"/>
      <p:bldP spid="54327" grpId="2" animBg="1"/>
      <p:bldP spid="54328" grpId="0" animBg="1"/>
      <p:bldP spid="54328" grpId="1" animBg="1"/>
      <p:bldP spid="54328" grpId="2" animBg="1"/>
      <p:bldP spid="54329" grpId="0" animBg="1"/>
      <p:bldP spid="54329" grpId="1" animBg="1"/>
      <p:bldP spid="54329" grpId="2" animBg="1"/>
      <p:bldP spid="54330" grpId="0" animBg="1"/>
      <p:bldP spid="54330" grpId="1" animBg="1"/>
      <p:bldP spid="54330" grpId="2" animBg="1"/>
      <p:bldP spid="54331" grpId="0" animBg="1"/>
      <p:bldP spid="54331" grpId="1" animBg="1"/>
      <p:bldP spid="54331" grpId="2" animBg="1"/>
      <p:bldP spid="54332" grpId="0" animBg="1"/>
      <p:bldP spid="54332" grpId="1" animBg="1"/>
      <p:bldP spid="54332" grpId="2" animBg="1"/>
      <p:bldP spid="54333" grpId="0" animBg="1"/>
      <p:bldP spid="54333" grpId="1" animBg="1"/>
      <p:bldP spid="54333" grpId="2" animBg="1"/>
      <p:bldP spid="54334" grpId="0" animBg="1"/>
      <p:bldP spid="54334" grpId="1" animBg="1"/>
      <p:bldP spid="54334" grpId="2" animBg="1"/>
      <p:bldP spid="54335" grpId="0" animBg="1"/>
      <p:bldP spid="54335" grpId="1" animBg="1"/>
      <p:bldP spid="54335" grpId="2" animBg="1"/>
      <p:bldP spid="54337" grpId="0" animBg="1"/>
      <p:bldP spid="54337" grpId="1" animBg="1"/>
      <p:bldP spid="54337" grpId="2" animBg="1"/>
      <p:bldP spid="54338" grpId="0" animBg="1"/>
      <p:bldP spid="54338" grpId="1" animBg="1"/>
      <p:bldP spid="54338" grpId="2" animBg="1"/>
      <p:bldP spid="54339" grpId="0" animBg="1"/>
      <p:bldP spid="54339" grpId="1" animBg="1"/>
      <p:bldP spid="54339" grpId="2" animBg="1"/>
      <p:bldP spid="54340" grpId="0" animBg="1"/>
      <p:bldP spid="54340" grpId="1" animBg="1"/>
      <p:bldP spid="54340" grpId="2" animBg="1"/>
      <p:bldP spid="54341" grpId="0" animBg="1"/>
      <p:bldP spid="54341" grpId="1" animBg="1"/>
      <p:bldP spid="54341" grpId="2" animBg="1"/>
      <p:bldP spid="54342" grpId="0" animBg="1"/>
      <p:bldP spid="54342" grpId="1" animBg="1"/>
      <p:bldP spid="54342" grpId="2" animBg="1"/>
      <p:bldP spid="54343" grpId="0" animBg="1"/>
      <p:bldP spid="54343" grpId="1" animBg="1"/>
      <p:bldP spid="54343" grpId="2" animBg="1"/>
      <p:bldP spid="54344" grpId="0" animBg="1"/>
      <p:bldP spid="54344" grpId="1" animBg="1"/>
      <p:bldP spid="54344"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descr="Papyrus"/>
          <p:cNvSpPr txBox="1">
            <a:spLocks noChangeArrowheads="1"/>
          </p:cNvSpPr>
          <p:nvPr/>
        </p:nvSpPr>
        <p:spPr bwMode="auto">
          <a:xfrm>
            <a:off x="3124200" y="20640"/>
            <a:ext cx="3043238" cy="646331"/>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spcBef>
                <a:spcPct val="50000"/>
              </a:spcBef>
              <a:defRPr/>
            </a:pPr>
            <a:r>
              <a:rPr lang="en-US" alt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CỦNG CỐ</a:t>
            </a:r>
          </a:p>
        </p:txBody>
      </p:sp>
      <p:sp>
        <p:nvSpPr>
          <p:cNvPr id="20483" name="Text Box 20"/>
          <p:cNvSpPr txBox="1">
            <a:spLocks noChangeArrowheads="1"/>
          </p:cNvSpPr>
          <p:nvPr/>
        </p:nvSpPr>
        <p:spPr bwMode="auto">
          <a:xfrm>
            <a:off x="958850" y="742953"/>
            <a:ext cx="7194550" cy="584775"/>
          </a:xfrm>
          <a:prstGeom prst="rect">
            <a:avLst/>
          </a:prstGeom>
          <a:gradFill rotWithShape="1">
            <a:gsLst>
              <a:gs pos="0">
                <a:srgbClr val="FFFF66"/>
              </a:gs>
              <a:gs pos="100000">
                <a:schemeClr val="bg1"/>
              </a:gs>
            </a:gsLst>
            <a:path path="rect">
              <a:fillToRect r="100000" b="100000"/>
            </a:path>
          </a:gradFill>
          <a:ln w="9525">
            <a:solidFill>
              <a:srgbClr val="F4200A"/>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a:solidFill>
                  <a:srgbClr val="FF0000"/>
                </a:solidFill>
                <a:latin typeface="Times New Roman" pitchFamily="18" charset="0"/>
              </a:rPr>
              <a:t>Khoanh tròn vào câu trả lời đúng nhất.</a:t>
            </a:r>
          </a:p>
        </p:txBody>
      </p:sp>
      <p:sp>
        <p:nvSpPr>
          <p:cNvPr id="20484" name="Text Box 6"/>
          <p:cNvSpPr txBox="1">
            <a:spLocks noChangeArrowheads="1"/>
          </p:cNvSpPr>
          <p:nvPr/>
        </p:nvSpPr>
        <p:spPr bwMode="auto">
          <a:xfrm>
            <a:off x="223838" y="1423991"/>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u="sng">
                <a:solidFill>
                  <a:schemeClr val="bg1"/>
                </a:solidFill>
                <a:latin typeface="Times New Roman" pitchFamily="18" charset="0"/>
              </a:rPr>
              <a:t>Câu 1</a:t>
            </a:r>
            <a:r>
              <a:rPr lang="fr-FR" altLang="en-US" sz="3200" b="1">
                <a:solidFill>
                  <a:schemeClr val="bg1"/>
                </a:solidFill>
                <a:latin typeface="Times New Roman" pitchFamily="18" charset="0"/>
              </a:rPr>
              <a:t>: Ở người, A: tóc xoăn; a: tóc thẳng; B: mắt đen, b: mắt xanh. Các gen PLĐL. Bố tóc thẳng, mắt xanh. Mẹ sẽ có kiểu gen như thế để con sinh ra đều có tóc xoăn, mắt đen ?</a:t>
            </a:r>
          </a:p>
        </p:txBody>
      </p:sp>
      <p:sp>
        <p:nvSpPr>
          <p:cNvPr id="5" name="Text Box 7"/>
          <p:cNvSpPr txBox="1">
            <a:spLocks noChangeArrowheads="1"/>
          </p:cNvSpPr>
          <p:nvPr/>
        </p:nvSpPr>
        <p:spPr bwMode="auto">
          <a:xfrm>
            <a:off x="685800" y="3465516"/>
            <a:ext cx="1714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a:solidFill>
                  <a:schemeClr val="bg1"/>
                </a:solidFill>
                <a:latin typeface="Times New Roman" pitchFamily="18" charset="0"/>
              </a:rPr>
              <a:t>a.  AaBb</a:t>
            </a:r>
          </a:p>
        </p:txBody>
      </p:sp>
      <p:sp>
        <p:nvSpPr>
          <p:cNvPr id="6" name="Text Box 8"/>
          <p:cNvSpPr txBox="1">
            <a:spLocks noChangeArrowheads="1"/>
          </p:cNvSpPr>
          <p:nvPr/>
        </p:nvSpPr>
        <p:spPr bwMode="auto">
          <a:xfrm>
            <a:off x="3678238" y="3529017"/>
            <a:ext cx="1935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a:solidFill>
                  <a:schemeClr val="bg1"/>
                </a:solidFill>
                <a:latin typeface="Times New Roman" pitchFamily="18" charset="0"/>
              </a:rPr>
              <a:t>b.  AaBB</a:t>
            </a:r>
          </a:p>
        </p:txBody>
      </p:sp>
      <p:sp>
        <p:nvSpPr>
          <p:cNvPr id="7" name="Text Box 9"/>
          <p:cNvSpPr txBox="1">
            <a:spLocks noChangeArrowheads="1"/>
          </p:cNvSpPr>
          <p:nvPr/>
        </p:nvSpPr>
        <p:spPr bwMode="auto">
          <a:xfrm>
            <a:off x="660406" y="4324353"/>
            <a:ext cx="2316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a:solidFill>
                  <a:schemeClr val="bg1"/>
                </a:solidFill>
                <a:latin typeface="Times New Roman" pitchFamily="18" charset="0"/>
              </a:rPr>
              <a:t>c.  AABb</a:t>
            </a:r>
          </a:p>
        </p:txBody>
      </p:sp>
      <p:sp>
        <p:nvSpPr>
          <p:cNvPr id="8" name="Rectangle 23"/>
          <p:cNvSpPr>
            <a:spLocks noChangeArrowheads="1"/>
          </p:cNvSpPr>
          <p:nvPr/>
        </p:nvSpPr>
        <p:spPr bwMode="auto">
          <a:xfrm>
            <a:off x="3683003" y="4324350"/>
            <a:ext cx="2174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z="3000" b="1">
                <a:solidFill>
                  <a:schemeClr val="bg1"/>
                </a:solidFill>
              </a:rPr>
              <a:t>d.  AABB</a:t>
            </a:r>
            <a:r>
              <a:rPr lang="en-US" altLang="en-US" sz="2800" b="1">
                <a:solidFill>
                  <a:schemeClr val="bg1"/>
                </a:solidFill>
              </a:rPr>
              <a:t>                     </a:t>
            </a:r>
          </a:p>
        </p:txBody>
      </p:sp>
      <p:sp>
        <p:nvSpPr>
          <p:cNvPr id="9" name="Oval 14"/>
          <p:cNvSpPr>
            <a:spLocks noChangeArrowheads="1"/>
          </p:cNvSpPr>
          <p:nvPr/>
        </p:nvSpPr>
        <p:spPr bwMode="auto">
          <a:xfrm>
            <a:off x="3606800" y="4324350"/>
            <a:ext cx="584200" cy="5715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36526" y="3436144"/>
            <a:ext cx="2449513" cy="523220"/>
          </a:xfrm>
          <a:prstGeom prst="rect">
            <a:avLst/>
          </a:prstGeom>
          <a:noFill/>
          <a:ln w="9525">
            <a:noFill/>
            <a:miter lim="800000"/>
            <a:headEnd/>
            <a:tailEnd/>
          </a:ln>
        </p:spPr>
        <p:txBody>
          <a:bodyPr>
            <a:spAutoFit/>
          </a:bodyPr>
          <a:lstStyle/>
          <a:p>
            <a:pPr>
              <a:spcBef>
                <a:spcPct val="50000"/>
              </a:spcBef>
            </a:pPr>
            <a:endParaRPr lang="vi-VN" sz="2800">
              <a:latin typeface="Times New Roman" pitchFamily="18" charset="0"/>
              <a:cs typeface="Times New Roman" pitchFamily="18" charset="0"/>
            </a:endParaRPr>
          </a:p>
        </p:txBody>
      </p:sp>
      <p:sp>
        <p:nvSpPr>
          <p:cNvPr id="8200" name="Text Box 8"/>
          <p:cNvSpPr txBox="1">
            <a:spLocks noChangeArrowheads="1"/>
          </p:cNvSpPr>
          <p:nvPr/>
        </p:nvSpPr>
        <p:spPr bwMode="auto">
          <a:xfrm>
            <a:off x="214282" y="500048"/>
            <a:ext cx="8153400" cy="830997"/>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cs typeface="Times New Roman" pitchFamily="18" charset="0"/>
              </a:rPr>
              <a:t>Lai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đậu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cặp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phản</a:t>
            </a:r>
            <a:endParaRPr lang="en-US" sz="2400" b="1" dirty="0">
              <a:latin typeface="Times New Roman" pitchFamily="18" charset="0"/>
              <a:cs typeface="Times New Roman" pitchFamily="18" charset="0"/>
            </a:endParaRPr>
          </a:p>
        </p:txBody>
      </p:sp>
      <p:sp>
        <p:nvSpPr>
          <p:cNvPr id="8201" name="Text Box 9"/>
          <p:cNvSpPr txBox="1">
            <a:spLocks noChangeArrowheads="1"/>
          </p:cNvSpPr>
          <p:nvPr/>
        </p:nvSpPr>
        <p:spPr bwMode="auto">
          <a:xfrm>
            <a:off x="304800" y="1314450"/>
            <a:ext cx="6477000" cy="461665"/>
          </a:xfrm>
          <a:prstGeom prst="rect">
            <a:avLst/>
          </a:prstGeom>
          <a:noFill/>
          <a:ln w="9525">
            <a:noFill/>
            <a:miter lim="800000"/>
            <a:headEnd/>
            <a:tailEnd/>
          </a:ln>
        </p:spPr>
        <p:txBody>
          <a:bodyPr>
            <a:spAutoFit/>
          </a:bodyPr>
          <a:lstStyle/>
          <a:p>
            <a:pPr>
              <a:spcBef>
                <a:spcPct val="50000"/>
              </a:spcBef>
            </a:pPr>
            <a:r>
              <a:rPr lang="pt-BR" sz="2400">
                <a:latin typeface="Times New Roman" pitchFamily="18" charset="0"/>
                <a:cs typeface="Times New Roman" pitchFamily="18" charset="0"/>
              </a:rPr>
              <a:t>P(t/c) :      </a:t>
            </a:r>
            <a:r>
              <a:rPr lang="pt-BR" sz="2400" u="sng">
                <a:solidFill>
                  <a:srgbClr val="A50021"/>
                </a:solidFill>
                <a:latin typeface="Times New Roman" pitchFamily="18" charset="0"/>
                <a:cs typeface="Times New Roman" pitchFamily="18" charset="0"/>
              </a:rPr>
              <a:t>Vàng</a:t>
            </a:r>
            <a:r>
              <a:rPr lang="pt-BR" sz="2400">
                <a:solidFill>
                  <a:srgbClr val="A50021"/>
                </a:solidFill>
                <a:latin typeface="Times New Roman" pitchFamily="18" charset="0"/>
                <a:cs typeface="Times New Roman" pitchFamily="18" charset="0"/>
              </a:rPr>
              <a:t>, trơn</a:t>
            </a:r>
            <a:r>
              <a:rPr lang="pt-BR" sz="2400">
                <a:latin typeface="Times New Roman" pitchFamily="18" charset="0"/>
                <a:cs typeface="Times New Roman" pitchFamily="18" charset="0"/>
              </a:rPr>
              <a:t>     x          </a:t>
            </a:r>
            <a:r>
              <a:rPr lang="pt-BR" sz="2400" u="sng">
                <a:solidFill>
                  <a:srgbClr val="0000CC"/>
                </a:solidFill>
                <a:latin typeface="Times New Roman" pitchFamily="18" charset="0"/>
                <a:cs typeface="Times New Roman" pitchFamily="18" charset="0"/>
              </a:rPr>
              <a:t>xanh</a:t>
            </a:r>
            <a:r>
              <a:rPr lang="pt-BR" sz="2400">
                <a:solidFill>
                  <a:srgbClr val="0000CC"/>
                </a:solidFill>
                <a:latin typeface="Times New Roman" pitchFamily="18" charset="0"/>
                <a:cs typeface="Times New Roman" pitchFamily="18" charset="0"/>
              </a:rPr>
              <a:t>, nhăn</a:t>
            </a:r>
            <a:endParaRPr lang="en-US" sz="2400">
              <a:solidFill>
                <a:srgbClr val="0000CC"/>
              </a:solidFill>
              <a:latin typeface="Times New Roman" pitchFamily="18" charset="0"/>
              <a:cs typeface="Times New Roman" pitchFamily="18" charset="0"/>
            </a:endParaRPr>
          </a:p>
        </p:txBody>
      </p:sp>
      <p:sp>
        <p:nvSpPr>
          <p:cNvPr id="8202" name="Text Box 10"/>
          <p:cNvSpPr txBox="1">
            <a:spLocks noChangeArrowheads="1"/>
          </p:cNvSpPr>
          <p:nvPr/>
        </p:nvSpPr>
        <p:spPr bwMode="auto">
          <a:xfrm>
            <a:off x="228600" y="2171700"/>
            <a:ext cx="7620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F</a:t>
            </a:r>
            <a:r>
              <a:rPr lang="en-US" sz="2400" b="1" baseline="-25000">
                <a:latin typeface="Times New Roman" pitchFamily="18" charset="0"/>
                <a:cs typeface="Times New Roman" pitchFamily="18" charset="0"/>
              </a:rPr>
              <a:t>1</a:t>
            </a:r>
            <a:endParaRPr lang="en-US" sz="2400" b="1">
              <a:latin typeface="Times New Roman" pitchFamily="18" charset="0"/>
              <a:cs typeface="Times New Roman" pitchFamily="18" charset="0"/>
            </a:endParaRPr>
          </a:p>
        </p:txBody>
      </p:sp>
      <p:sp>
        <p:nvSpPr>
          <p:cNvPr id="6151" name="Text Box 11"/>
          <p:cNvSpPr txBox="1">
            <a:spLocks noChangeArrowheads="1"/>
          </p:cNvSpPr>
          <p:nvPr/>
        </p:nvSpPr>
        <p:spPr bwMode="auto">
          <a:xfrm>
            <a:off x="2590800" y="2400300"/>
            <a:ext cx="3886200" cy="369332"/>
          </a:xfrm>
          <a:prstGeom prst="rect">
            <a:avLst/>
          </a:prstGeom>
          <a:noFill/>
          <a:ln w="9525">
            <a:noFill/>
            <a:miter lim="800000"/>
            <a:headEnd/>
            <a:tailEnd/>
          </a:ln>
        </p:spPr>
        <p:txBody>
          <a:bodyPr>
            <a:spAutoFit/>
          </a:bodyPr>
          <a:lstStyle/>
          <a:p>
            <a:pPr>
              <a:spcBef>
                <a:spcPct val="50000"/>
              </a:spcBef>
            </a:pPr>
            <a:endParaRPr lang="vi-VN">
              <a:latin typeface="Times New Roman" pitchFamily="18" charset="0"/>
              <a:cs typeface="Times New Roman" pitchFamily="18" charset="0"/>
            </a:endParaRPr>
          </a:p>
        </p:txBody>
      </p:sp>
      <p:sp>
        <p:nvSpPr>
          <p:cNvPr id="8204" name="Text Box 12"/>
          <p:cNvSpPr txBox="1">
            <a:spLocks noChangeArrowheads="1"/>
          </p:cNvSpPr>
          <p:nvPr/>
        </p:nvSpPr>
        <p:spPr bwMode="auto">
          <a:xfrm>
            <a:off x="2133600" y="2171700"/>
            <a:ext cx="30480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Hạt </a:t>
            </a:r>
            <a:r>
              <a:rPr lang="en-US" sz="2400" b="1">
                <a:solidFill>
                  <a:srgbClr val="A50021"/>
                </a:solidFill>
                <a:latin typeface="Times New Roman" pitchFamily="18" charset="0"/>
                <a:cs typeface="Times New Roman" pitchFamily="18" charset="0"/>
              </a:rPr>
              <a:t>vàng , trơn</a:t>
            </a:r>
          </a:p>
        </p:txBody>
      </p:sp>
      <p:sp>
        <p:nvSpPr>
          <p:cNvPr id="8205" name="Line 13"/>
          <p:cNvSpPr>
            <a:spLocks noChangeShapeType="1"/>
          </p:cNvSpPr>
          <p:nvPr/>
        </p:nvSpPr>
        <p:spPr bwMode="auto">
          <a:xfrm>
            <a:off x="3276600" y="1771650"/>
            <a:ext cx="0" cy="342900"/>
          </a:xfrm>
          <a:prstGeom prst="line">
            <a:avLst/>
          </a:prstGeom>
          <a:noFill/>
          <a:ln w="9525">
            <a:solidFill>
              <a:schemeClr val="tx1"/>
            </a:solidFill>
            <a:round/>
            <a:headEnd/>
            <a:tailEnd type="triangle" w="med" len="med"/>
          </a:ln>
        </p:spPr>
        <p:txBody>
          <a:bodyPr/>
          <a:lstStyle/>
          <a:p>
            <a:endParaRPr lang="vi-VN"/>
          </a:p>
        </p:txBody>
      </p:sp>
      <p:sp>
        <p:nvSpPr>
          <p:cNvPr id="8206" name="Text Box 14"/>
          <p:cNvSpPr txBox="1">
            <a:spLocks noChangeArrowheads="1"/>
          </p:cNvSpPr>
          <p:nvPr/>
        </p:nvSpPr>
        <p:spPr bwMode="auto">
          <a:xfrm>
            <a:off x="1676400" y="2571750"/>
            <a:ext cx="38100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15 cây F</a:t>
            </a:r>
            <a:r>
              <a:rPr lang="en-US" sz="2400" b="1" baseline="-25000">
                <a:latin typeface="Times New Roman" pitchFamily="18" charset="0"/>
                <a:cs typeface="Times New Roman" pitchFamily="18" charset="0"/>
              </a:rPr>
              <a:t>1</a:t>
            </a:r>
            <a:r>
              <a:rPr lang="en-US" sz="2400" b="1">
                <a:latin typeface="Times New Roman" pitchFamily="18" charset="0"/>
                <a:cs typeface="Times New Roman" pitchFamily="18" charset="0"/>
              </a:rPr>
              <a:t> tự thụ phấn</a:t>
            </a:r>
          </a:p>
        </p:txBody>
      </p:sp>
      <p:sp>
        <p:nvSpPr>
          <p:cNvPr id="8207" name="Text Box 15"/>
          <p:cNvSpPr txBox="1">
            <a:spLocks noChangeArrowheads="1"/>
          </p:cNvSpPr>
          <p:nvPr/>
        </p:nvSpPr>
        <p:spPr bwMode="auto">
          <a:xfrm>
            <a:off x="228600" y="3314701"/>
            <a:ext cx="89154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F</a:t>
            </a:r>
            <a:r>
              <a:rPr lang="en-US" sz="2400" b="1" baseline="-25000">
                <a:latin typeface="Times New Roman" pitchFamily="18" charset="0"/>
                <a:cs typeface="Times New Roman" pitchFamily="18" charset="0"/>
              </a:rPr>
              <a:t>2 </a:t>
            </a:r>
            <a:r>
              <a:rPr lang="en-US" sz="2400" b="1">
                <a:latin typeface="Times New Roman" pitchFamily="18" charset="0"/>
                <a:cs typeface="Times New Roman" pitchFamily="18" charset="0"/>
              </a:rPr>
              <a:t>:  315 </a:t>
            </a:r>
            <a:r>
              <a:rPr lang="en-US" sz="2400" b="1">
                <a:solidFill>
                  <a:srgbClr val="A50021"/>
                </a:solidFill>
                <a:latin typeface="Times New Roman" pitchFamily="18" charset="0"/>
                <a:cs typeface="Times New Roman" pitchFamily="18" charset="0"/>
              </a:rPr>
              <a:t>vàng, trơn</a:t>
            </a:r>
            <a:r>
              <a:rPr lang="en-US" sz="2400" b="1">
                <a:latin typeface="Times New Roman" pitchFamily="18" charset="0"/>
                <a:cs typeface="Times New Roman" pitchFamily="18" charset="0"/>
              </a:rPr>
              <a:t>, 108 </a:t>
            </a:r>
            <a:r>
              <a:rPr lang="en-US" sz="2400" b="1">
                <a:solidFill>
                  <a:srgbClr val="0000CC"/>
                </a:solidFill>
                <a:latin typeface="Times New Roman" pitchFamily="18" charset="0"/>
                <a:cs typeface="Times New Roman" pitchFamily="18" charset="0"/>
              </a:rPr>
              <a:t>xanh, trơn</a:t>
            </a:r>
            <a:r>
              <a:rPr lang="en-US" sz="2400" b="1">
                <a:latin typeface="Times New Roman" pitchFamily="18" charset="0"/>
                <a:cs typeface="Times New Roman" pitchFamily="18" charset="0"/>
              </a:rPr>
              <a:t>, 101 vàng, nhăn, 32 </a:t>
            </a:r>
            <a:r>
              <a:rPr lang="en-US" sz="2400" b="1">
                <a:solidFill>
                  <a:srgbClr val="0000CC"/>
                </a:solidFill>
                <a:latin typeface="Times New Roman" pitchFamily="18" charset="0"/>
                <a:cs typeface="Times New Roman" pitchFamily="18" charset="0"/>
              </a:rPr>
              <a:t>xanh, nhăn</a:t>
            </a:r>
            <a:r>
              <a:rPr lang="en-US" sz="2400" b="1">
                <a:latin typeface="Times New Roman" pitchFamily="18" charset="0"/>
                <a:cs typeface="Times New Roman" pitchFamily="18" charset="0"/>
              </a:rPr>
              <a:t> </a:t>
            </a:r>
          </a:p>
        </p:txBody>
      </p:sp>
      <p:sp>
        <p:nvSpPr>
          <p:cNvPr id="8208" name="Line 16"/>
          <p:cNvSpPr>
            <a:spLocks noChangeShapeType="1"/>
          </p:cNvSpPr>
          <p:nvPr/>
        </p:nvSpPr>
        <p:spPr bwMode="auto">
          <a:xfrm>
            <a:off x="2849879" y="3071816"/>
            <a:ext cx="45719" cy="357184"/>
          </a:xfrm>
          <a:prstGeom prst="line">
            <a:avLst/>
          </a:prstGeom>
          <a:noFill/>
          <a:ln w="9525">
            <a:solidFill>
              <a:schemeClr val="tx1"/>
            </a:solidFill>
            <a:round/>
            <a:headEnd/>
            <a:tailEnd type="triangle" w="med" len="med"/>
          </a:ln>
        </p:spPr>
        <p:txBody>
          <a:bodyPr/>
          <a:lstStyle/>
          <a:p>
            <a:endParaRPr lang="vi-VN"/>
          </a:p>
        </p:txBody>
      </p:sp>
      <p:sp>
        <p:nvSpPr>
          <p:cNvPr id="16" name="Text Box 200"/>
          <p:cNvSpPr txBox="1">
            <a:spLocks noChangeArrowheads="1"/>
          </p:cNvSpPr>
          <p:nvPr/>
        </p:nvSpPr>
        <p:spPr bwMode="auto">
          <a:xfrm>
            <a:off x="0" y="0"/>
            <a:ext cx="64674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dirty="0" err="1" smtClean="0">
                <a:solidFill>
                  <a:srgbClr val="FF0000"/>
                </a:solidFill>
                <a:latin typeface="Times New Roman" pitchFamily="18" charset="0"/>
                <a:cs typeface="Times New Roman" pitchFamily="18" charset="0"/>
              </a:rPr>
              <a:t>Trình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nghiệm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Menđen</a:t>
            </a:r>
            <a:endParaRPr lang="en-US" sz="3200" b="1" dirty="0">
              <a:solidFill>
                <a:srgbClr val="FF0000"/>
              </a:solidFill>
              <a:latin typeface="Times New Roman" pitchFamily="18" charset="0"/>
              <a:cs typeface="Times New Roman" pitchFamily="18" charset="0"/>
            </a:endParaRPr>
          </a:p>
        </p:txBody>
      </p:sp>
      <p:sp>
        <p:nvSpPr>
          <p:cNvPr id="17" name="Rectangle 95"/>
          <p:cNvSpPr>
            <a:spLocks noChangeArrowheads="1"/>
          </p:cNvSpPr>
          <p:nvPr/>
        </p:nvSpPr>
        <p:spPr bwMode="auto">
          <a:xfrm>
            <a:off x="1571604" y="3714758"/>
            <a:ext cx="6643734" cy="1142990"/>
          </a:xfrm>
          <a:prstGeom prst="rect">
            <a:avLst/>
          </a:prstGeom>
          <a:noFill/>
          <a:ln w="28575">
            <a:noFill/>
            <a:miter lim="800000"/>
            <a:headEnd/>
            <a:tailEnd/>
          </a:ln>
        </p:spPr>
        <p:txBody>
          <a:bodyPr wrap="none" anchor="ctr"/>
          <a:lstStyle/>
          <a:p>
            <a:pPr algn="ctr"/>
            <a:r>
              <a:rPr lang="en-US" sz="4400" dirty="0" smtClean="0">
                <a:solidFill>
                  <a:srgbClr val="F20000"/>
                </a:solidFill>
                <a:latin typeface="Times New Roman" pitchFamily="18" charset="0"/>
                <a:cs typeface="Times New Roman" pitchFamily="18" charset="0"/>
              </a:rPr>
              <a:t>=&gt; 9VT:3VN:3XT:1XN</a:t>
            </a:r>
            <a:endParaRPr lang="en-US" sz="4400" dirty="0">
              <a:solidFill>
                <a:srgbClr val="F2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diamond(in)">
                                      <p:cBhvr>
                                        <p:cTn id="7" dur="20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checkerboard(across)">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circle(in)">
                                      <p:cBhvr>
                                        <p:cTn id="17" dur="2000"/>
                                        <p:tgtEl>
                                          <p:spTgt spid="8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8202">
                                            <p:txEl>
                                              <p:pRg st="0" end="0"/>
                                            </p:txEl>
                                          </p:spTgt>
                                        </p:tgtEl>
                                        <p:attrNameLst>
                                          <p:attrName>style.visibility</p:attrName>
                                        </p:attrNameLst>
                                      </p:cBhvr>
                                      <p:to>
                                        <p:strVal val="visible"/>
                                      </p:to>
                                    </p:set>
                                    <p:anim calcmode="lin" valueType="num">
                                      <p:cBhvr additive="base">
                                        <p:cTn id="22" dur="500" fill="hold"/>
                                        <p:tgtEl>
                                          <p:spTgt spid="820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204"/>
                                        </p:tgtEl>
                                        <p:attrNameLst>
                                          <p:attrName>style.visibility</p:attrName>
                                        </p:attrNameLst>
                                      </p:cBhvr>
                                      <p:to>
                                        <p:strVal val="visible"/>
                                      </p:to>
                                    </p:set>
                                    <p:animEffect transition="in" filter="box(in)">
                                      <p:cBhvr>
                                        <p:cTn id="28" dur="500"/>
                                        <p:tgtEl>
                                          <p:spTgt spid="82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8206">
                                            <p:txEl>
                                              <p:pRg st="0" end="0"/>
                                            </p:txEl>
                                          </p:spTgt>
                                        </p:tgtEl>
                                        <p:attrNameLst>
                                          <p:attrName>style.visibility</p:attrName>
                                        </p:attrNameLst>
                                      </p:cBhvr>
                                      <p:to>
                                        <p:strVal val="visible"/>
                                      </p:to>
                                    </p:set>
                                    <p:animEffect transition="in" filter="diamond(in)">
                                      <p:cBhvr>
                                        <p:cTn id="33" dur="2000"/>
                                        <p:tgtEl>
                                          <p:spTgt spid="8206">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8208"/>
                                        </p:tgtEl>
                                        <p:attrNameLst>
                                          <p:attrName>style.visibility</p:attrName>
                                        </p:attrNameLst>
                                      </p:cBhvr>
                                      <p:to>
                                        <p:strVal val="visible"/>
                                      </p:to>
                                    </p:set>
                                    <p:anim calcmode="lin" valueType="num">
                                      <p:cBhvr>
                                        <p:cTn id="38" dur="500" fill="hold"/>
                                        <p:tgtEl>
                                          <p:spTgt spid="8208"/>
                                        </p:tgtEl>
                                        <p:attrNameLst>
                                          <p:attrName>ppt_w</p:attrName>
                                        </p:attrNameLst>
                                      </p:cBhvr>
                                      <p:tavLst>
                                        <p:tav tm="0">
                                          <p:val>
                                            <p:fltVal val="0"/>
                                          </p:val>
                                        </p:tav>
                                        <p:tav tm="100000">
                                          <p:val>
                                            <p:strVal val="#ppt_w"/>
                                          </p:val>
                                        </p:tav>
                                      </p:tavLst>
                                    </p:anim>
                                    <p:anim calcmode="lin" valueType="num">
                                      <p:cBhvr>
                                        <p:cTn id="39" dur="500" fill="hold"/>
                                        <p:tgtEl>
                                          <p:spTgt spid="8208"/>
                                        </p:tgtEl>
                                        <p:attrNameLst>
                                          <p:attrName>ppt_h</p:attrName>
                                        </p:attrNameLst>
                                      </p:cBhvr>
                                      <p:tavLst>
                                        <p:tav tm="0">
                                          <p:val>
                                            <p:fltVal val="0"/>
                                          </p:val>
                                        </p:tav>
                                        <p:tav tm="100000">
                                          <p:val>
                                            <p:strVal val="#ppt_h"/>
                                          </p:val>
                                        </p:tav>
                                      </p:tavLst>
                                    </p:anim>
                                    <p:animEffect transition="in" filter="fade">
                                      <p:cBhvr>
                                        <p:cTn id="40" dur="500"/>
                                        <p:tgtEl>
                                          <p:spTgt spid="82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8207"/>
                                        </p:tgtEl>
                                        <p:attrNameLst>
                                          <p:attrName>style.visibility</p:attrName>
                                        </p:attrNameLst>
                                      </p:cBhvr>
                                      <p:to>
                                        <p:strVal val="visible"/>
                                      </p:to>
                                    </p:set>
                                    <p:animEffect transition="in" filter="box(in)">
                                      <p:cBhvr>
                                        <p:cTn id="45" dur="500"/>
                                        <p:tgtEl>
                                          <p:spTgt spid="820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4" grpId="0"/>
      <p:bldP spid="8205" grpId="0" animBg="1"/>
      <p:bldP spid="8207" grpId="0"/>
      <p:bldP spid="8208"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095500"/>
            <a:ext cx="8001000" cy="3048000"/>
            <a:chOff x="144" y="1680"/>
            <a:chExt cx="5040" cy="2560"/>
          </a:xfrm>
        </p:grpSpPr>
        <p:sp>
          <p:nvSpPr>
            <p:cNvPr id="8267" name="Line 3"/>
            <p:cNvSpPr>
              <a:spLocks noChangeShapeType="1"/>
            </p:cNvSpPr>
            <p:nvPr/>
          </p:nvSpPr>
          <p:spPr bwMode="auto">
            <a:xfrm>
              <a:off x="518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4"/>
            <p:cNvGrpSpPr>
              <a:grpSpLocks/>
            </p:cNvGrpSpPr>
            <p:nvPr/>
          </p:nvGrpSpPr>
          <p:grpSpPr bwMode="auto">
            <a:xfrm>
              <a:off x="144" y="1680"/>
              <a:ext cx="5040" cy="2560"/>
              <a:chOff x="144" y="1680"/>
              <a:chExt cx="5040" cy="2560"/>
            </a:xfrm>
          </p:grpSpPr>
          <p:grpSp>
            <p:nvGrpSpPr>
              <p:cNvPr id="4" name="Group 5"/>
              <p:cNvGrpSpPr>
                <a:grpSpLocks/>
              </p:cNvGrpSpPr>
              <p:nvPr/>
            </p:nvGrpSpPr>
            <p:grpSpPr bwMode="auto">
              <a:xfrm>
                <a:off x="1344" y="1680"/>
                <a:ext cx="3840" cy="2560"/>
                <a:chOff x="1344" y="1680"/>
                <a:chExt cx="3840" cy="2560"/>
              </a:xfrm>
            </p:grpSpPr>
            <p:sp>
              <p:nvSpPr>
                <p:cNvPr id="8272" name="Line 6"/>
                <p:cNvSpPr>
                  <a:spLocks noChangeShapeType="1"/>
                </p:cNvSpPr>
                <p:nvPr/>
              </p:nvSpPr>
              <p:spPr bwMode="auto">
                <a:xfrm>
                  <a:off x="1344" y="168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3" name="Line 7"/>
                <p:cNvSpPr>
                  <a:spLocks noChangeShapeType="1"/>
                </p:cNvSpPr>
                <p:nvPr/>
              </p:nvSpPr>
              <p:spPr bwMode="auto">
                <a:xfrm>
                  <a:off x="1344" y="232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4" name="Line 8"/>
                <p:cNvSpPr>
                  <a:spLocks noChangeShapeType="1"/>
                </p:cNvSpPr>
                <p:nvPr/>
              </p:nvSpPr>
              <p:spPr bwMode="auto">
                <a:xfrm>
                  <a:off x="1344" y="296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5" name="Line 9"/>
                <p:cNvSpPr>
                  <a:spLocks noChangeShapeType="1"/>
                </p:cNvSpPr>
                <p:nvPr/>
              </p:nvSpPr>
              <p:spPr bwMode="auto">
                <a:xfrm>
                  <a:off x="1344" y="360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6" name="Line 10"/>
                <p:cNvSpPr>
                  <a:spLocks noChangeShapeType="1"/>
                </p:cNvSpPr>
                <p:nvPr/>
              </p:nvSpPr>
              <p:spPr bwMode="auto">
                <a:xfrm>
                  <a:off x="1344" y="424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7" name="Line 11"/>
                <p:cNvSpPr>
                  <a:spLocks noChangeShapeType="1"/>
                </p:cNvSpPr>
                <p:nvPr/>
              </p:nvSpPr>
              <p:spPr bwMode="auto">
                <a:xfrm>
                  <a:off x="134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8" name="Line 12"/>
                <p:cNvSpPr>
                  <a:spLocks noChangeShapeType="1"/>
                </p:cNvSpPr>
                <p:nvPr/>
              </p:nvSpPr>
              <p:spPr bwMode="auto">
                <a:xfrm>
                  <a:off x="230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9" name="Line 13"/>
                <p:cNvSpPr>
                  <a:spLocks noChangeShapeType="1"/>
                </p:cNvSpPr>
                <p:nvPr/>
              </p:nvSpPr>
              <p:spPr bwMode="auto">
                <a:xfrm>
                  <a:off x="326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0" name="Line 14"/>
                <p:cNvSpPr>
                  <a:spLocks noChangeShapeType="1"/>
                </p:cNvSpPr>
                <p:nvPr/>
              </p:nvSpPr>
              <p:spPr bwMode="auto">
                <a:xfrm>
                  <a:off x="422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70" name="AutoShape 15"/>
              <p:cNvSpPr>
                <a:spLocks/>
              </p:cNvSpPr>
              <p:nvPr/>
            </p:nvSpPr>
            <p:spPr bwMode="auto">
              <a:xfrm>
                <a:off x="288" y="1728"/>
                <a:ext cx="96" cy="2448"/>
              </a:xfrm>
              <a:prstGeom prst="leftBracket">
                <a:avLst>
                  <a:gd name="adj" fmla="val 2125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1" name="Text Box 16"/>
              <p:cNvSpPr txBox="1">
                <a:spLocks noChangeArrowheads="1"/>
              </p:cNvSpPr>
              <p:nvPr/>
            </p:nvSpPr>
            <p:spPr bwMode="auto">
              <a:xfrm>
                <a:off x="144" y="2784"/>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F2</a:t>
                </a:r>
              </a:p>
            </p:txBody>
          </p:sp>
        </p:grpSp>
      </p:grpSp>
      <p:grpSp>
        <p:nvGrpSpPr>
          <p:cNvPr id="5" name="Group 17"/>
          <p:cNvGrpSpPr>
            <a:grpSpLocks/>
          </p:cNvGrpSpPr>
          <p:nvPr/>
        </p:nvGrpSpPr>
        <p:grpSpPr bwMode="auto">
          <a:xfrm>
            <a:off x="457200" y="457202"/>
            <a:ext cx="6019800" cy="657225"/>
            <a:chOff x="288" y="384"/>
            <a:chExt cx="3792" cy="552"/>
          </a:xfrm>
        </p:grpSpPr>
        <p:sp>
          <p:nvSpPr>
            <p:cNvPr id="8262" name="Line 18"/>
            <p:cNvSpPr>
              <a:spLocks noChangeShapeType="1"/>
            </p:cNvSpPr>
            <p:nvPr/>
          </p:nvSpPr>
          <p:spPr bwMode="auto">
            <a:xfrm>
              <a:off x="278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3" name="Line 19"/>
            <p:cNvSpPr>
              <a:spLocks noChangeShapeType="1"/>
            </p:cNvSpPr>
            <p:nvPr/>
          </p:nvSpPr>
          <p:spPr bwMode="auto">
            <a:xfrm>
              <a:off x="374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4" name="Oval 20"/>
            <p:cNvSpPr>
              <a:spLocks noChangeArrowheads="1"/>
            </p:cNvSpPr>
            <p:nvPr/>
          </p:nvSpPr>
          <p:spPr bwMode="auto">
            <a:xfrm>
              <a:off x="2568" y="624"/>
              <a:ext cx="360"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65" name="Oval 21"/>
            <p:cNvSpPr>
              <a:spLocks noChangeArrowheads="1"/>
            </p:cNvSpPr>
            <p:nvPr/>
          </p:nvSpPr>
          <p:spPr bwMode="auto">
            <a:xfrm>
              <a:off x="3648" y="624"/>
              <a:ext cx="432"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66" name="Text Box 22"/>
            <p:cNvSpPr txBox="1">
              <a:spLocks noChangeArrowheads="1"/>
            </p:cNvSpPr>
            <p:nvPr/>
          </p:nvSpPr>
          <p:spPr bwMode="auto">
            <a:xfrm>
              <a:off x="288" y="43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nvGrpSpPr>
          <p:cNvPr id="6" name="Group 25"/>
          <p:cNvGrpSpPr>
            <a:grpSpLocks/>
          </p:cNvGrpSpPr>
          <p:nvPr/>
        </p:nvGrpSpPr>
        <p:grpSpPr bwMode="auto">
          <a:xfrm>
            <a:off x="1066800" y="1714500"/>
            <a:ext cx="990600" cy="3144838"/>
            <a:chOff x="672" y="1440"/>
            <a:chExt cx="624" cy="2642"/>
          </a:xfrm>
        </p:grpSpPr>
        <p:sp>
          <p:nvSpPr>
            <p:cNvPr id="8256" name="AutoShape 26"/>
            <p:cNvSpPr>
              <a:spLocks noChangeArrowheads="1"/>
            </p:cNvSpPr>
            <p:nvPr/>
          </p:nvSpPr>
          <p:spPr bwMode="auto">
            <a:xfrm>
              <a:off x="1008" y="1440"/>
              <a:ext cx="288" cy="192"/>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7" name="AutoShape 27"/>
            <p:cNvSpPr>
              <a:spLocks noChangeArrowheads="1"/>
            </p:cNvSpPr>
            <p:nvPr/>
          </p:nvSpPr>
          <p:spPr bwMode="auto">
            <a:xfrm>
              <a:off x="708" y="1656"/>
              <a:ext cx="204" cy="24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8" name="Oval 28"/>
            <p:cNvSpPr>
              <a:spLocks noChangeArrowheads="1"/>
            </p:cNvSpPr>
            <p:nvPr/>
          </p:nvSpPr>
          <p:spPr bwMode="auto">
            <a:xfrm>
              <a:off x="672" y="1920"/>
              <a:ext cx="384" cy="24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59" name="Oval 29"/>
            <p:cNvSpPr>
              <a:spLocks noChangeArrowheads="1"/>
            </p:cNvSpPr>
            <p:nvPr/>
          </p:nvSpPr>
          <p:spPr bwMode="auto">
            <a:xfrm>
              <a:off x="672" y="2496"/>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a:t>
              </a:r>
              <a:r>
                <a:rPr lang="en-US" sz="2000" b="1">
                  <a:solidFill>
                    <a:srgbClr val="0000FF"/>
                  </a:solidFill>
                  <a:latin typeface="VNI-Times" pitchFamily="2" charset="0"/>
                </a:rPr>
                <a:t>b</a:t>
              </a:r>
            </a:p>
          </p:txBody>
        </p:sp>
        <p:sp>
          <p:nvSpPr>
            <p:cNvPr id="8260" name="Oval 30"/>
            <p:cNvSpPr>
              <a:spLocks noChangeArrowheads="1"/>
            </p:cNvSpPr>
            <p:nvPr/>
          </p:nvSpPr>
          <p:spPr bwMode="auto">
            <a:xfrm>
              <a:off x="672" y="3120"/>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a:t>
              </a:r>
              <a:r>
                <a:rPr lang="en-US" sz="2000" b="1">
                  <a:solidFill>
                    <a:srgbClr val="FF0000"/>
                  </a:solidFill>
                  <a:latin typeface="VNI-Times" pitchFamily="2" charset="0"/>
                </a:rPr>
                <a:t>B</a:t>
              </a:r>
            </a:p>
          </p:txBody>
        </p:sp>
        <p:sp>
          <p:nvSpPr>
            <p:cNvPr id="8261" name="Oval 31"/>
            <p:cNvSpPr>
              <a:spLocks noChangeArrowheads="1"/>
            </p:cNvSpPr>
            <p:nvPr/>
          </p:nvSpPr>
          <p:spPr bwMode="auto">
            <a:xfrm>
              <a:off x="672" y="3792"/>
              <a:ext cx="384" cy="2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grpSp>
      <p:grpSp>
        <p:nvGrpSpPr>
          <p:cNvPr id="7" name="Group 36"/>
          <p:cNvGrpSpPr>
            <a:grpSpLocks/>
          </p:cNvGrpSpPr>
          <p:nvPr/>
        </p:nvGrpSpPr>
        <p:grpSpPr bwMode="auto">
          <a:xfrm>
            <a:off x="457200" y="857251"/>
            <a:ext cx="6400800" cy="690563"/>
            <a:chOff x="288" y="768"/>
            <a:chExt cx="4032" cy="580"/>
          </a:xfrm>
        </p:grpSpPr>
        <p:sp>
          <p:nvSpPr>
            <p:cNvPr id="8251" name="Text Box 37"/>
            <p:cNvSpPr txBox="1">
              <a:spLocks noChangeArrowheads="1"/>
            </p:cNvSpPr>
            <p:nvPr/>
          </p:nvSpPr>
          <p:spPr bwMode="auto">
            <a:xfrm>
              <a:off x="3552" y="912"/>
              <a:ext cx="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AaBb</a:t>
              </a:r>
            </a:p>
          </p:txBody>
        </p:sp>
        <p:sp>
          <p:nvSpPr>
            <p:cNvPr id="8252" name="Line 38"/>
            <p:cNvSpPr>
              <a:spLocks noChangeShapeType="1"/>
            </p:cNvSpPr>
            <p:nvPr/>
          </p:nvSpPr>
          <p:spPr bwMode="auto">
            <a:xfrm flipH="1">
              <a:off x="3408" y="768"/>
              <a:ext cx="144"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Line 39"/>
            <p:cNvSpPr>
              <a:spLocks noChangeShapeType="1"/>
            </p:cNvSpPr>
            <p:nvPr/>
          </p:nvSpPr>
          <p:spPr bwMode="auto">
            <a:xfrm>
              <a:off x="2988" y="792"/>
              <a:ext cx="240"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4" name="Text Box 40"/>
            <p:cNvSpPr txBox="1">
              <a:spLocks noChangeArrowheads="1"/>
            </p:cNvSpPr>
            <p:nvPr/>
          </p:nvSpPr>
          <p:spPr bwMode="auto">
            <a:xfrm>
              <a:off x="288" y="960"/>
              <a:ext cx="336"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F</a:t>
              </a:r>
              <a:r>
                <a:rPr lang="en-US" sz="2400" b="1" baseline="-25000">
                  <a:solidFill>
                    <a:schemeClr val="bg1"/>
                  </a:solidFill>
                  <a:latin typeface="VNI-Times" pitchFamily="2" charset="0"/>
                </a:rPr>
                <a:t>1</a:t>
              </a:r>
              <a:endParaRPr lang="en-US" sz="2400" b="1">
                <a:solidFill>
                  <a:schemeClr val="bg1"/>
                </a:solidFill>
                <a:latin typeface="VNI-Times" pitchFamily="2" charset="0"/>
              </a:endParaRPr>
            </a:p>
          </p:txBody>
        </p:sp>
        <p:sp>
          <p:nvSpPr>
            <p:cNvPr id="8255" name="Oval 41"/>
            <p:cNvSpPr>
              <a:spLocks noChangeArrowheads="1"/>
            </p:cNvSpPr>
            <p:nvPr/>
          </p:nvSpPr>
          <p:spPr bwMode="auto">
            <a:xfrm>
              <a:off x="3216" y="96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70" name="AutoShape 42"/>
          <p:cNvSpPr>
            <a:spLocks noChangeArrowheads="1"/>
          </p:cNvSpPr>
          <p:nvPr/>
        </p:nvSpPr>
        <p:spPr bwMode="auto">
          <a:xfrm>
            <a:off x="7239000" y="4400550"/>
            <a:ext cx="457200" cy="228600"/>
          </a:xfrm>
          <a:prstGeom prst="irregularSeal2">
            <a:avLst/>
          </a:prstGeom>
          <a:solidFill>
            <a:srgbClr val="00B0F0"/>
          </a:solidFill>
          <a:ln w="28575">
            <a:solidFill>
              <a:schemeClr val="tx1"/>
            </a:solidFill>
            <a:miter lim="800000"/>
            <a:headEnd/>
            <a:tailEnd/>
          </a:ln>
        </p:spPr>
        <p:txBody>
          <a:bodyPr wrap="none" anchor="ctr"/>
          <a:lstStyle/>
          <a:p>
            <a:endParaRPr lang="en-US"/>
          </a:p>
        </p:txBody>
      </p:sp>
      <p:sp>
        <p:nvSpPr>
          <p:cNvPr id="22571" name="Text Box 43"/>
          <p:cNvSpPr txBox="1">
            <a:spLocks noChangeArrowheads="1"/>
          </p:cNvSpPr>
          <p:nvPr/>
        </p:nvSpPr>
        <p:spPr bwMode="auto">
          <a:xfrm>
            <a:off x="2362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AABB</a:t>
            </a:r>
          </a:p>
        </p:txBody>
      </p:sp>
      <p:sp>
        <p:nvSpPr>
          <p:cNvPr id="22572" name="Text Box 44"/>
          <p:cNvSpPr txBox="1">
            <a:spLocks noChangeArrowheads="1"/>
          </p:cNvSpPr>
          <p:nvPr/>
        </p:nvSpPr>
        <p:spPr bwMode="auto">
          <a:xfrm>
            <a:off x="3810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3" name="Text Box 45"/>
          <p:cNvSpPr txBox="1">
            <a:spLocks noChangeArrowheads="1"/>
          </p:cNvSpPr>
          <p:nvPr/>
        </p:nvSpPr>
        <p:spPr bwMode="auto">
          <a:xfrm>
            <a:off x="5410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74" name="Text Box 46"/>
          <p:cNvSpPr txBox="1">
            <a:spLocks noChangeArrowheads="1"/>
          </p:cNvSpPr>
          <p:nvPr/>
        </p:nvSpPr>
        <p:spPr bwMode="auto">
          <a:xfrm>
            <a:off x="6858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5" name="Text Box 47"/>
          <p:cNvSpPr txBox="1">
            <a:spLocks noChangeArrowheads="1"/>
          </p:cNvSpPr>
          <p:nvPr/>
        </p:nvSpPr>
        <p:spPr bwMode="auto">
          <a:xfrm>
            <a:off x="2362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6" name="Text Box 48"/>
          <p:cNvSpPr txBox="1">
            <a:spLocks noChangeArrowheads="1"/>
          </p:cNvSpPr>
          <p:nvPr/>
        </p:nvSpPr>
        <p:spPr bwMode="auto">
          <a:xfrm>
            <a:off x="3810000" y="30861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a:t>
            </a:r>
            <a:r>
              <a:rPr lang="en-US" sz="2400" b="1">
                <a:solidFill>
                  <a:srgbClr val="0000FF"/>
                </a:solidFill>
                <a:latin typeface="VNI-Times" pitchFamily="2" charset="0"/>
              </a:rPr>
              <a:t>bb</a:t>
            </a:r>
          </a:p>
        </p:txBody>
      </p:sp>
      <p:sp>
        <p:nvSpPr>
          <p:cNvPr id="22577" name="Text Box 49"/>
          <p:cNvSpPr txBox="1">
            <a:spLocks noChangeArrowheads="1"/>
          </p:cNvSpPr>
          <p:nvPr/>
        </p:nvSpPr>
        <p:spPr bwMode="auto">
          <a:xfrm>
            <a:off x="5410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8" name="Text Box 50"/>
          <p:cNvSpPr txBox="1">
            <a:spLocks noChangeArrowheads="1"/>
          </p:cNvSpPr>
          <p:nvPr/>
        </p:nvSpPr>
        <p:spPr bwMode="auto">
          <a:xfrm>
            <a:off x="68580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579" name="Text Box 51"/>
          <p:cNvSpPr txBox="1">
            <a:spLocks noChangeArrowheads="1"/>
          </p:cNvSpPr>
          <p:nvPr/>
        </p:nvSpPr>
        <p:spPr bwMode="auto">
          <a:xfrm>
            <a:off x="2362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80" name="Text Box 52"/>
          <p:cNvSpPr txBox="1">
            <a:spLocks noChangeArrowheads="1"/>
          </p:cNvSpPr>
          <p:nvPr/>
        </p:nvSpPr>
        <p:spPr bwMode="auto">
          <a:xfrm>
            <a:off x="38100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81" name="Text Box 53"/>
          <p:cNvSpPr txBox="1">
            <a:spLocks noChangeArrowheads="1"/>
          </p:cNvSpPr>
          <p:nvPr/>
        </p:nvSpPr>
        <p:spPr bwMode="auto">
          <a:xfrm>
            <a:off x="5410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BB</a:t>
            </a:r>
          </a:p>
        </p:txBody>
      </p:sp>
      <p:sp>
        <p:nvSpPr>
          <p:cNvPr id="22582" name="Text Box 54"/>
          <p:cNvSpPr txBox="1">
            <a:spLocks noChangeArrowheads="1"/>
          </p:cNvSpPr>
          <p:nvPr/>
        </p:nvSpPr>
        <p:spPr bwMode="auto">
          <a:xfrm>
            <a:off x="6934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8" name="Group 55"/>
          <p:cNvGrpSpPr>
            <a:grpSpLocks/>
          </p:cNvGrpSpPr>
          <p:nvPr/>
        </p:nvGrpSpPr>
        <p:grpSpPr bwMode="auto">
          <a:xfrm>
            <a:off x="5638800" y="3657602"/>
            <a:ext cx="1943100" cy="942975"/>
            <a:chOff x="3552" y="3072"/>
            <a:chExt cx="1224" cy="792"/>
          </a:xfrm>
        </p:grpSpPr>
        <p:sp>
          <p:nvSpPr>
            <p:cNvPr id="8248" name="Oval 56"/>
            <p:cNvSpPr>
              <a:spLocks noChangeArrowheads="1"/>
            </p:cNvSpPr>
            <p:nvPr/>
          </p:nvSpPr>
          <p:spPr bwMode="auto">
            <a:xfrm>
              <a:off x="3600"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9" name="Oval 57"/>
            <p:cNvSpPr>
              <a:spLocks noChangeArrowheads="1"/>
            </p:cNvSpPr>
            <p:nvPr/>
          </p:nvSpPr>
          <p:spPr bwMode="auto">
            <a:xfrm>
              <a:off x="4512"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0" name="Oval 58"/>
            <p:cNvSpPr>
              <a:spLocks noChangeArrowheads="1"/>
            </p:cNvSpPr>
            <p:nvPr/>
          </p:nvSpPr>
          <p:spPr bwMode="auto">
            <a:xfrm>
              <a:off x="3552" y="3648"/>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59"/>
          <p:cNvGrpSpPr>
            <a:grpSpLocks/>
          </p:cNvGrpSpPr>
          <p:nvPr/>
        </p:nvGrpSpPr>
        <p:grpSpPr bwMode="auto">
          <a:xfrm>
            <a:off x="4114800" y="2857500"/>
            <a:ext cx="3505200" cy="1847850"/>
            <a:chOff x="2592" y="2400"/>
            <a:chExt cx="2208" cy="1552"/>
          </a:xfrm>
        </p:grpSpPr>
        <p:sp>
          <p:nvSpPr>
            <p:cNvPr id="8245" name="AutoShape 60"/>
            <p:cNvSpPr>
              <a:spLocks noChangeArrowheads="1"/>
            </p:cNvSpPr>
            <p:nvPr/>
          </p:nvSpPr>
          <p:spPr bwMode="auto">
            <a:xfrm>
              <a:off x="4512" y="240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6" name="AutoShape 61"/>
            <p:cNvSpPr>
              <a:spLocks noChangeArrowheads="1"/>
            </p:cNvSpPr>
            <p:nvPr/>
          </p:nvSpPr>
          <p:spPr bwMode="auto">
            <a:xfrm>
              <a:off x="2592" y="2416"/>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7" name="AutoShape 62"/>
            <p:cNvSpPr>
              <a:spLocks noChangeArrowheads="1"/>
            </p:cNvSpPr>
            <p:nvPr/>
          </p:nvSpPr>
          <p:spPr bwMode="auto">
            <a:xfrm>
              <a:off x="2592" y="376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63"/>
          <p:cNvGrpSpPr>
            <a:grpSpLocks/>
          </p:cNvGrpSpPr>
          <p:nvPr/>
        </p:nvGrpSpPr>
        <p:grpSpPr bwMode="auto">
          <a:xfrm>
            <a:off x="2667000" y="2114550"/>
            <a:ext cx="4953000" cy="2514600"/>
            <a:chOff x="1680" y="1776"/>
            <a:chExt cx="3120" cy="2112"/>
          </a:xfrm>
        </p:grpSpPr>
        <p:sp>
          <p:nvSpPr>
            <p:cNvPr id="8236" name="Oval 64"/>
            <p:cNvSpPr>
              <a:spLocks noChangeArrowheads="1"/>
            </p:cNvSpPr>
            <p:nvPr/>
          </p:nvSpPr>
          <p:spPr bwMode="auto">
            <a:xfrm>
              <a:off x="172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7" name="Oval 65"/>
            <p:cNvSpPr>
              <a:spLocks noChangeArrowheads="1"/>
            </p:cNvSpPr>
            <p:nvPr/>
          </p:nvSpPr>
          <p:spPr bwMode="auto">
            <a:xfrm>
              <a:off x="264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8" name="Oval 66"/>
            <p:cNvSpPr>
              <a:spLocks noChangeArrowheads="1"/>
            </p:cNvSpPr>
            <p:nvPr/>
          </p:nvSpPr>
          <p:spPr bwMode="auto">
            <a:xfrm>
              <a:off x="364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9" name="Oval 67"/>
            <p:cNvSpPr>
              <a:spLocks noChangeArrowheads="1"/>
            </p:cNvSpPr>
            <p:nvPr/>
          </p:nvSpPr>
          <p:spPr bwMode="auto">
            <a:xfrm>
              <a:off x="456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Oval 68"/>
            <p:cNvSpPr>
              <a:spLocks noChangeArrowheads="1"/>
            </p:cNvSpPr>
            <p:nvPr/>
          </p:nvSpPr>
          <p:spPr bwMode="auto">
            <a:xfrm>
              <a:off x="1728" y="240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1" name="Oval 69"/>
            <p:cNvSpPr>
              <a:spLocks noChangeArrowheads="1"/>
            </p:cNvSpPr>
            <p:nvPr/>
          </p:nvSpPr>
          <p:spPr bwMode="auto">
            <a:xfrm>
              <a:off x="3648" y="2448"/>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2" name="Oval 70"/>
            <p:cNvSpPr>
              <a:spLocks noChangeArrowheads="1"/>
            </p:cNvSpPr>
            <p:nvPr/>
          </p:nvSpPr>
          <p:spPr bwMode="auto">
            <a:xfrm>
              <a:off x="1680"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3" name="Oval 71"/>
            <p:cNvSpPr>
              <a:spLocks noChangeArrowheads="1"/>
            </p:cNvSpPr>
            <p:nvPr/>
          </p:nvSpPr>
          <p:spPr bwMode="auto">
            <a:xfrm>
              <a:off x="2688"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72"/>
            <p:cNvSpPr>
              <a:spLocks noChangeArrowheads="1"/>
            </p:cNvSpPr>
            <p:nvPr/>
          </p:nvSpPr>
          <p:spPr bwMode="auto">
            <a:xfrm>
              <a:off x="1680" y="369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01" name="Text Box 73"/>
          <p:cNvSpPr txBox="1">
            <a:spLocks noChangeArrowheads="1"/>
          </p:cNvSpPr>
          <p:nvPr/>
        </p:nvSpPr>
        <p:spPr bwMode="auto">
          <a:xfrm>
            <a:off x="6934200" y="45720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aabb</a:t>
            </a:r>
          </a:p>
        </p:txBody>
      </p:sp>
      <p:sp>
        <p:nvSpPr>
          <p:cNvPr id="22602" name="Text Box 74"/>
          <p:cNvSpPr txBox="1">
            <a:spLocks noChangeArrowheads="1"/>
          </p:cNvSpPr>
          <p:nvPr/>
        </p:nvSpPr>
        <p:spPr bwMode="auto">
          <a:xfrm>
            <a:off x="5410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603" name="Text Box 75"/>
          <p:cNvSpPr txBox="1">
            <a:spLocks noChangeArrowheads="1"/>
          </p:cNvSpPr>
          <p:nvPr/>
        </p:nvSpPr>
        <p:spPr bwMode="auto">
          <a:xfrm>
            <a:off x="38100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604" name="Text Box 76"/>
          <p:cNvSpPr txBox="1">
            <a:spLocks noChangeArrowheads="1"/>
          </p:cNvSpPr>
          <p:nvPr/>
        </p:nvSpPr>
        <p:spPr bwMode="auto">
          <a:xfrm>
            <a:off x="2362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11" name="Group 77"/>
          <p:cNvGrpSpPr>
            <a:grpSpLocks/>
          </p:cNvGrpSpPr>
          <p:nvPr/>
        </p:nvGrpSpPr>
        <p:grpSpPr bwMode="auto">
          <a:xfrm>
            <a:off x="533400" y="2"/>
            <a:ext cx="7086600" cy="461965"/>
            <a:chOff x="288" y="96"/>
            <a:chExt cx="4368" cy="388"/>
          </a:xfrm>
        </p:grpSpPr>
        <p:sp>
          <p:nvSpPr>
            <p:cNvPr id="8232" name="Text Box 78"/>
            <p:cNvSpPr txBox="1">
              <a:spLocks noChangeArrowheads="1"/>
            </p:cNvSpPr>
            <p:nvPr/>
          </p:nvSpPr>
          <p:spPr bwMode="auto">
            <a:xfrm>
              <a:off x="816" y="144"/>
              <a:ext cx="3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chemeClr val="bg1"/>
                  </a:solidFill>
                  <a:latin typeface="VNI-Times" pitchFamily="2" charset="0"/>
                </a:rPr>
                <a:t>		</a:t>
              </a:r>
              <a:r>
                <a:rPr lang="en-US" sz="2000" b="1">
                  <a:solidFill>
                    <a:schemeClr val="bg1"/>
                  </a:solidFill>
                  <a:latin typeface="VNI-Times" pitchFamily="2" charset="0"/>
                </a:rPr>
                <a:t>AABB  </a:t>
              </a:r>
              <a:r>
                <a:rPr lang="en-US" sz="2000">
                  <a:solidFill>
                    <a:schemeClr val="bg1"/>
                  </a:solidFill>
                  <a:latin typeface="VNI-Times" pitchFamily="2" charset="0"/>
                </a:rPr>
                <a:t>                  x                   </a:t>
              </a:r>
              <a:r>
                <a:rPr lang="en-US" sz="2000" b="1">
                  <a:solidFill>
                    <a:schemeClr val="bg1"/>
                  </a:solidFill>
                  <a:latin typeface="VNI-Times" pitchFamily="2" charset="0"/>
                </a:rPr>
                <a:t>aabb</a:t>
              </a:r>
            </a:p>
          </p:txBody>
        </p:sp>
        <p:sp>
          <p:nvSpPr>
            <p:cNvPr id="8233" name="Oval 79"/>
            <p:cNvSpPr>
              <a:spLocks noChangeArrowheads="1"/>
            </p:cNvSpPr>
            <p:nvPr/>
          </p:nvSpPr>
          <p:spPr bwMode="auto">
            <a:xfrm>
              <a:off x="2664" y="19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2608" name="AutoShape 80"/>
            <p:cNvSpPr>
              <a:spLocks noChangeArrowheads="1"/>
            </p:cNvSpPr>
            <p:nvPr/>
          </p:nvSpPr>
          <p:spPr bwMode="auto">
            <a:xfrm>
              <a:off x="3600" y="192"/>
              <a:ext cx="302" cy="288"/>
            </a:xfrm>
            <a:prstGeom prst="irregularSeal2">
              <a:avLst/>
            </a:prstGeom>
            <a:solidFill>
              <a:srgbClr val="00B0F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n w="38100">
                  <a:solidFill>
                    <a:srgbClr val="006600"/>
                  </a:solidFill>
                </a:ln>
                <a:solidFill>
                  <a:schemeClr val="bg1"/>
                </a:solidFill>
              </a:endParaRPr>
            </a:p>
          </p:txBody>
        </p:sp>
        <p:sp>
          <p:nvSpPr>
            <p:cNvPr id="8235" name="Text Box 81"/>
            <p:cNvSpPr txBox="1">
              <a:spLocks noChangeArrowheads="1"/>
            </p:cNvSpPr>
            <p:nvPr/>
          </p:nvSpPr>
          <p:spPr bwMode="auto">
            <a:xfrm>
              <a:off x="288" y="96"/>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P</a:t>
              </a:r>
            </a:p>
          </p:txBody>
        </p:sp>
      </p:grpSp>
      <p:grpSp>
        <p:nvGrpSpPr>
          <p:cNvPr id="12" name="Group 82"/>
          <p:cNvGrpSpPr>
            <a:grpSpLocks/>
          </p:cNvGrpSpPr>
          <p:nvPr/>
        </p:nvGrpSpPr>
        <p:grpSpPr bwMode="auto">
          <a:xfrm>
            <a:off x="457200" y="1371601"/>
            <a:ext cx="7315200" cy="735013"/>
            <a:chOff x="288" y="1152"/>
            <a:chExt cx="4608" cy="618"/>
          </a:xfrm>
        </p:grpSpPr>
        <p:sp>
          <p:nvSpPr>
            <p:cNvPr id="8221" name="Line 83"/>
            <p:cNvSpPr>
              <a:spLocks noChangeShapeType="1"/>
            </p:cNvSpPr>
            <p:nvPr/>
          </p:nvSpPr>
          <p:spPr bwMode="auto">
            <a:xfrm flipH="1">
              <a:off x="1872" y="1152"/>
              <a:ext cx="132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84"/>
            <p:cNvSpPr>
              <a:spLocks noChangeShapeType="1"/>
            </p:cNvSpPr>
            <p:nvPr/>
          </p:nvSpPr>
          <p:spPr bwMode="auto">
            <a:xfrm>
              <a:off x="3456" y="1152"/>
              <a:ext cx="115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85"/>
            <p:cNvSpPr>
              <a:spLocks noChangeShapeType="1"/>
            </p:cNvSpPr>
            <p:nvPr/>
          </p:nvSpPr>
          <p:spPr bwMode="auto">
            <a:xfrm flipH="1">
              <a:off x="2880" y="1200"/>
              <a:ext cx="384"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Line 86"/>
            <p:cNvSpPr>
              <a:spLocks noChangeShapeType="1"/>
            </p:cNvSpPr>
            <p:nvPr/>
          </p:nvSpPr>
          <p:spPr bwMode="auto">
            <a:xfrm>
              <a:off x="3408" y="1200"/>
              <a:ext cx="336"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87"/>
            <p:cNvGrpSpPr>
              <a:grpSpLocks/>
            </p:cNvGrpSpPr>
            <p:nvPr/>
          </p:nvGrpSpPr>
          <p:grpSpPr bwMode="auto">
            <a:xfrm>
              <a:off x="288" y="1382"/>
              <a:ext cx="4608" cy="388"/>
              <a:chOff x="288" y="1382"/>
              <a:chExt cx="4608" cy="388"/>
            </a:xfrm>
          </p:grpSpPr>
          <p:sp>
            <p:nvSpPr>
              <p:cNvPr id="8226" name="Oval 88"/>
              <p:cNvSpPr>
                <a:spLocks noChangeArrowheads="1"/>
              </p:cNvSpPr>
              <p:nvPr/>
            </p:nvSpPr>
            <p:spPr bwMode="auto">
              <a:xfrm>
                <a:off x="1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27" name="Oval 89"/>
              <p:cNvSpPr>
                <a:spLocks noChangeArrowheads="1"/>
              </p:cNvSpPr>
              <p:nvPr/>
            </p:nvSpPr>
            <p:spPr bwMode="auto">
              <a:xfrm>
                <a:off x="4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28" name="Oval 90"/>
              <p:cNvSpPr>
                <a:spLocks noChangeArrowheads="1"/>
              </p:cNvSpPr>
              <p:nvPr/>
            </p:nvSpPr>
            <p:spPr bwMode="auto">
              <a:xfrm>
                <a:off x="2544"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FF0000"/>
                    </a:solidFill>
                    <a:latin typeface="VNI-Times" pitchFamily="2" charset="0"/>
                  </a:rPr>
                  <a:t>A</a:t>
                </a:r>
                <a:r>
                  <a:rPr lang="en-US" sz="2000" b="1">
                    <a:solidFill>
                      <a:srgbClr val="0000FF"/>
                    </a:solidFill>
                    <a:latin typeface="VNI-Times" pitchFamily="2" charset="0"/>
                  </a:rPr>
                  <a:t>b</a:t>
                </a:r>
              </a:p>
            </p:txBody>
          </p:sp>
          <p:sp>
            <p:nvSpPr>
              <p:cNvPr id="8229" name="Oval 91"/>
              <p:cNvSpPr>
                <a:spLocks noChangeArrowheads="1"/>
              </p:cNvSpPr>
              <p:nvPr/>
            </p:nvSpPr>
            <p:spPr bwMode="auto">
              <a:xfrm>
                <a:off x="355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latin typeface="VNI-Times" pitchFamily="2" charset="0"/>
                  </a:rPr>
                  <a:t>a</a:t>
                </a:r>
                <a:r>
                  <a:rPr lang="en-US" sz="2000">
                    <a:solidFill>
                      <a:srgbClr val="FF0000"/>
                    </a:solidFill>
                    <a:latin typeface="VNI-Times" pitchFamily="2" charset="0"/>
                  </a:rPr>
                  <a:t>B</a:t>
                </a:r>
              </a:p>
            </p:txBody>
          </p:sp>
          <p:sp>
            <p:nvSpPr>
              <p:cNvPr id="8230" name="Text Box 92"/>
              <p:cNvSpPr txBox="1">
                <a:spLocks noChangeArrowheads="1"/>
              </p:cNvSpPr>
              <p:nvPr/>
            </p:nvSpPr>
            <p:spPr bwMode="auto">
              <a:xfrm>
                <a:off x="672" y="1392"/>
                <a:ext cx="33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F1</a:t>
                </a:r>
              </a:p>
            </p:txBody>
          </p:sp>
          <p:sp>
            <p:nvSpPr>
              <p:cNvPr id="8231" name="Text Box 93"/>
              <p:cNvSpPr txBox="1">
                <a:spLocks noChangeArrowheads="1"/>
              </p:cNvSpPr>
              <p:nvPr/>
            </p:nvSpPr>
            <p:spPr bwMode="auto">
              <a:xfrm>
                <a:off x="288" y="138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sp>
        <p:nvSpPr>
          <p:cNvPr id="89" name="Right Arrow 88">
            <a:hlinkClick r:id="rId2" action="ppaction://hlinksldjump"/>
          </p:cNvPr>
          <p:cNvSpPr/>
          <p:nvPr/>
        </p:nvSpPr>
        <p:spPr>
          <a:xfrm>
            <a:off x="8715372" y="928676"/>
            <a:ext cx="428628" cy="3571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0" name="Oval 89"/>
          <p:cNvSpPr/>
          <p:nvPr/>
        </p:nvSpPr>
        <p:spPr>
          <a:xfrm>
            <a:off x="2357422" y="242887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Oval 90"/>
          <p:cNvSpPr/>
          <p:nvPr/>
        </p:nvSpPr>
        <p:spPr>
          <a:xfrm>
            <a:off x="2357422" y="314325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Oval 91"/>
          <p:cNvSpPr/>
          <p:nvPr/>
        </p:nvSpPr>
        <p:spPr>
          <a:xfrm>
            <a:off x="3857620"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Oval 92"/>
          <p:cNvSpPr/>
          <p:nvPr/>
        </p:nvSpPr>
        <p:spPr>
          <a:xfrm>
            <a:off x="2285984"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Oval 93"/>
          <p:cNvSpPr/>
          <p:nvPr/>
        </p:nvSpPr>
        <p:spPr>
          <a:xfrm>
            <a:off x="542925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Oval 94"/>
          <p:cNvSpPr/>
          <p:nvPr/>
        </p:nvSpPr>
        <p:spPr>
          <a:xfrm>
            <a:off x="2285984" y="47148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p:cNvSpPr/>
          <p:nvPr/>
        </p:nvSpPr>
        <p:spPr>
          <a:xfrm>
            <a:off x="5429256" y="31432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p:cNvSpPr/>
          <p:nvPr/>
        </p:nvSpPr>
        <p:spPr>
          <a:xfrm>
            <a:off x="3857620"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p:cNvSpPr/>
          <p:nvPr/>
        </p:nvSpPr>
        <p:spPr>
          <a:xfrm>
            <a:off x="685801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0" fill="hold"/>
                                        <p:tgtEl>
                                          <p:spTgt spid="90"/>
                                        </p:tgtEl>
                                        <p:attrNameLst>
                                          <p:attrName>ppt_w</p:attrName>
                                        </p:attrNameLst>
                                      </p:cBhvr>
                                      <p:tavLst>
                                        <p:tav tm="0" fmla="#ppt_w*sin(2.5*pi*$)">
                                          <p:val>
                                            <p:fltVal val="0"/>
                                          </p:val>
                                        </p:tav>
                                        <p:tav tm="100000">
                                          <p:val>
                                            <p:fltVal val="1"/>
                                          </p:val>
                                        </p:tav>
                                      </p:tavLst>
                                    </p:anim>
                                    <p:anim calcmode="lin" valueType="num">
                                      <p:cBhvr>
                                        <p:cTn id="8" dur="5000" fill="hold"/>
                                        <p:tgtEl>
                                          <p:spTgt spid="9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0" fill="hold"/>
                                        <p:tgtEl>
                                          <p:spTgt spid="91"/>
                                        </p:tgtEl>
                                        <p:attrNameLst>
                                          <p:attrName>ppt_w</p:attrName>
                                        </p:attrNameLst>
                                      </p:cBhvr>
                                      <p:tavLst>
                                        <p:tav tm="0" fmla="#ppt_w*sin(2.5*pi*$)">
                                          <p:val>
                                            <p:fltVal val="0"/>
                                          </p:val>
                                        </p:tav>
                                        <p:tav tm="100000">
                                          <p:val>
                                            <p:fltVal val="1"/>
                                          </p:val>
                                        </p:tav>
                                      </p:tavLst>
                                    </p:anim>
                                    <p:anim calcmode="lin" valueType="num">
                                      <p:cBhvr>
                                        <p:cTn id="14" dur="5000" fill="hold"/>
                                        <p:tgtEl>
                                          <p:spTgt spid="91"/>
                                        </p:tgtEl>
                                        <p:attrNameLst>
                                          <p:attrName>ppt_h</p:attrName>
                                        </p:attrNameLst>
                                      </p:cBhvr>
                                      <p:tavLst>
                                        <p:tav tm="0">
                                          <p:val>
                                            <p:strVal val="#ppt_h"/>
                                          </p:val>
                                        </p:tav>
                                        <p:tav tm="100000">
                                          <p:val>
                                            <p:strVal val="#ppt_h"/>
                                          </p:val>
                                        </p:tav>
                                      </p:tavLst>
                                    </p:anim>
                                  </p:childTnLst>
                                </p:cTn>
                              </p:par>
                              <p:par>
                                <p:cTn id="15" presetID="19" presetClass="entr" presetSubtype="1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0" fill="hold"/>
                                        <p:tgtEl>
                                          <p:spTgt spid="92"/>
                                        </p:tgtEl>
                                        <p:attrNameLst>
                                          <p:attrName>ppt_w</p:attrName>
                                        </p:attrNameLst>
                                      </p:cBhvr>
                                      <p:tavLst>
                                        <p:tav tm="0" fmla="#ppt_w*sin(2.5*pi*$)">
                                          <p:val>
                                            <p:fltVal val="0"/>
                                          </p:val>
                                        </p:tav>
                                        <p:tav tm="100000">
                                          <p:val>
                                            <p:fltVal val="1"/>
                                          </p:val>
                                        </p:tav>
                                      </p:tavLst>
                                    </p:anim>
                                    <p:anim calcmode="lin" valueType="num">
                                      <p:cBhvr>
                                        <p:cTn id="18" dur="5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5000" fill="hold"/>
                                        <p:tgtEl>
                                          <p:spTgt spid="93"/>
                                        </p:tgtEl>
                                        <p:attrNameLst>
                                          <p:attrName>ppt_w</p:attrName>
                                        </p:attrNameLst>
                                      </p:cBhvr>
                                      <p:tavLst>
                                        <p:tav tm="0" fmla="#ppt_w*sin(2.5*pi*$)">
                                          <p:val>
                                            <p:fltVal val="0"/>
                                          </p:val>
                                        </p:tav>
                                        <p:tav tm="100000">
                                          <p:val>
                                            <p:fltVal val="1"/>
                                          </p:val>
                                        </p:tav>
                                      </p:tavLst>
                                    </p:anim>
                                    <p:anim calcmode="lin" valueType="num">
                                      <p:cBhvr>
                                        <p:cTn id="24" dur="5000" fill="hold"/>
                                        <p:tgtEl>
                                          <p:spTgt spid="93"/>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0" fill="hold"/>
                                        <p:tgtEl>
                                          <p:spTgt spid="94"/>
                                        </p:tgtEl>
                                        <p:attrNameLst>
                                          <p:attrName>ppt_w</p:attrName>
                                        </p:attrNameLst>
                                      </p:cBhvr>
                                      <p:tavLst>
                                        <p:tav tm="0" fmla="#ppt_w*sin(2.5*pi*$)">
                                          <p:val>
                                            <p:fltVal val="0"/>
                                          </p:val>
                                        </p:tav>
                                        <p:tav tm="100000">
                                          <p:val>
                                            <p:fltVal val="1"/>
                                          </p:val>
                                        </p:tav>
                                      </p:tavLst>
                                    </p:anim>
                                    <p:anim calcmode="lin" valueType="num">
                                      <p:cBhvr>
                                        <p:cTn id="28" dur="5000" fill="hold"/>
                                        <p:tgtEl>
                                          <p:spTgt spid="9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p:cTn id="33" dur="5000" fill="hold"/>
                                        <p:tgtEl>
                                          <p:spTgt spid="95"/>
                                        </p:tgtEl>
                                        <p:attrNameLst>
                                          <p:attrName>ppt_w</p:attrName>
                                        </p:attrNameLst>
                                      </p:cBhvr>
                                      <p:tavLst>
                                        <p:tav tm="0" fmla="#ppt_w*sin(2.5*pi*$)">
                                          <p:val>
                                            <p:fltVal val="0"/>
                                          </p:val>
                                        </p:tav>
                                        <p:tav tm="100000">
                                          <p:val>
                                            <p:fltVal val="1"/>
                                          </p:val>
                                        </p:tav>
                                      </p:tavLst>
                                    </p:anim>
                                    <p:anim calcmode="lin" valueType="num">
                                      <p:cBhvr>
                                        <p:cTn id="34" dur="5000" fill="hold"/>
                                        <p:tgtEl>
                                          <p:spTgt spid="95"/>
                                        </p:tgtEl>
                                        <p:attrNameLst>
                                          <p:attrName>ppt_h</p:attrName>
                                        </p:attrNameLst>
                                      </p:cBhvr>
                                      <p:tavLst>
                                        <p:tav tm="0">
                                          <p:val>
                                            <p:strVal val="#ppt_h"/>
                                          </p:val>
                                        </p:tav>
                                        <p:tav tm="100000">
                                          <p:val>
                                            <p:strVal val="#ppt_h"/>
                                          </p:val>
                                        </p:tav>
                                      </p:tavLst>
                                    </p:anim>
                                  </p:childTnLst>
                                </p:cTn>
                              </p:par>
                              <p:par>
                                <p:cTn id="35" presetID="19" presetClass="entr" presetSubtype="1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0" fill="hold"/>
                                        <p:tgtEl>
                                          <p:spTgt spid="96"/>
                                        </p:tgtEl>
                                        <p:attrNameLst>
                                          <p:attrName>ppt_w</p:attrName>
                                        </p:attrNameLst>
                                      </p:cBhvr>
                                      <p:tavLst>
                                        <p:tav tm="0" fmla="#ppt_w*sin(2.5*pi*$)">
                                          <p:val>
                                            <p:fltVal val="0"/>
                                          </p:val>
                                        </p:tav>
                                        <p:tav tm="100000">
                                          <p:val>
                                            <p:fltVal val="1"/>
                                          </p:val>
                                        </p:tav>
                                      </p:tavLst>
                                    </p:anim>
                                    <p:anim calcmode="lin" valueType="num">
                                      <p:cBhvr>
                                        <p:cTn id="38" dur="5000" fill="hold"/>
                                        <p:tgtEl>
                                          <p:spTgt spid="96"/>
                                        </p:tgtEl>
                                        <p:attrNameLst>
                                          <p:attrName>ppt_h</p:attrName>
                                        </p:attrNameLst>
                                      </p:cBhvr>
                                      <p:tavLst>
                                        <p:tav tm="0">
                                          <p:val>
                                            <p:strVal val="#ppt_h"/>
                                          </p:val>
                                        </p:tav>
                                        <p:tav tm="100000">
                                          <p:val>
                                            <p:strVal val="#ppt_h"/>
                                          </p:val>
                                        </p:tav>
                                      </p:tavLst>
                                    </p:anim>
                                  </p:childTnLst>
                                </p:cTn>
                              </p:par>
                              <p:par>
                                <p:cTn id="39" presetID="19" presetClass="entr" presetSubtype="1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0" fill="hold"/>
                                        <p:tgtEl>
                                          <p:spTgt spid="98"/>
                                        </p:tgtEl>
                                        <p:attrNameLst>
                                          <p:attrName>ppt_w</p:attrName>
                                        </p:attrNameLst>
                                      </p:cBhvr>
                                      <p:tavLst>
                                        <p:tav tm="0" fmla="#ppt_w*sin(2.5*pi*$)">
                                          <p:val>
                                            <p:fltVal val="0"/>
                                          </p:val>
                                        </p:tav>
                                        <p:tav tm="100000">
                                          <p:val>
                                            <p:fltVal val="1"/>
                                          </p:val>
                                        </p:tav>
                                      </p:tavLst>
                                    </p:anim>
                                    <p:anim calcmode="lin" valueType="num">
                                      <p:cBhvr>
                                        <p:cTn id="42" dur="5000" fill="hold"/>
                                        <p:tgtEl>
                                          <p:spTgt spid="98"/>
                                        </p:tgtEl>
                                        <p:attrNameLst>
                                          <p:attrName>ppt_h</p:attrName>
                                        </p:attrNameLst>
                                      </p:cBhvr>
                                      <p:tavLst>
                                        <p:tav tm="0">
                                          <p:val>
                                            <p:strVal val="#ppt_h"/>
                                          </p:val>
                                        </p:tav>
                                        <p:tav tm="100000">
                                          <p:val>
                                            <p:strVal val="#ppt_h"/>
                                          </p:val>
                                        </p:tav>
                                      </p:tavLst>
                                    </p:anim>
                                  </p:childTnLst>
                                </p:cTn>
                              </p:par>
                              <p:par>
                                <p:cTn id="43" presetID="19" presetClass="entr" presetSubtype="1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p:cTn id="45" dur="5000" fill="hold"/>
                                        <p:tgtEl>
                                          <p:spTgt spid="99"/>
                                        </p:tgtEl>
                                        <p:attrNameLst>
                                          <p:attrName>ppt_w</p:attrName>
                                        </p:attrNameLst>
                                      </p:cBhvr>
                                      <p:tavLst>
                                        <p:tav tm="0" fmla="#ppt_w*sin(2.5*pi*$)">
                                          <p:val>
                                            <p:fltVal val="0"/>
                                          </p:val>
                                        </p:tav>
                                        <p:tav tm="100000">
                                          <p:val>
                                            <p:fltVal val="1"/>
                                          </p:val>
                                        </p:tav>
                                      </p:tavLst>
                                    </p:anim>
                                    <p:anim calcmode="lin" valueType="num">
                                      <p:cBhvr>
                                        <p:cTn id="46" dur="5000" fill="hold"/>
                                        <p:tgtEl>
                                          <p:spTgt spid="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095500"/>
            <a:ext cx="8001000" cy="3048000"/>
            <a:chOff x="144" y="1680"/>
            <a:chExt cx="5040" cy="2560"/>
          </a:xfrm>
        </p:grpSpPr>
        <p:sp>
          <p:nvSpPr>
            <p:cNvPr id="8267" name="Line 3"/>
            <p:cNvSpPr>
              <a:spLocks noChangeShapeType="1"/>
            </p:cNvSpPr>
            <p:nvPr/>
          </p:nvSpPr>
          <p:spPr bwMode="auto">
            <a:xfrm>
              <a:off x="518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4"/>
            <p:cNvGrpSpPr>
              <a:grpSpLocks/>
            </p:cNvGrpSpPr>
            <p:nvPr/>
          </p:nvGrpSpPr>
          <p:grpSpPr bwMode="auto">
            <a:xfrm>
              <a:off x="144" y="1680"/>
              <a:ext cx="5040" cy="2560"/>
              <a:chOff x="144" y="1680"/>
              <a:chExt cx="5040" cy="2560"/>
            </a:xfrm>
          </p:grpSpPr>
          <p:grpSp>
            <p:nvGrpSpPr>
              <p:cNvPr id="4" name="Group 5"/>
              <p:cNvGrpSpPr>
                <a:grpSpLocks/>
              </p:cNvGrpSpPr>
              <p:nvPr/>
            </p:nvGrpSpPr>
            <p:grpSpPr bwMode="auto">
              <a:xfrm>
                <a:off x="1344" y="1680"/>
                <a:ext cx="3840" cy="2560"/>
                <a:chOff x="1344" y="1680"/>
                <a:chExt cx="3840" cy="2560"/>
              </a:xfrm>
            </p:grpSpPr>
            <p:sp>
              <p:nvSpPr>
                <p:cNvPr id="8272" name="Line 6"/>
                <p:cNvSpPr>
                  <a:spLocks noChangeShapeType="1"/>
                </p:cNvSpPr>
                <p:nvPr/>
              </p:nvSpPr>
              <p:spPr bwMode="auto">
                <a:xfrm>
                  <a:off x="1344" y="168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3" name="Line 7"/>
                <p:cNvSpPr>
                  <a:spLocks noChangeShapeType="1"/>
                </p:cNvSpPr>
                <p:nvPr/>
              </p:nvSpPr>
              <p:spPr bwMode="auto">
                <a:xfrm>
                  <a:off x="1344" y="232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4" name="Line 8"/>
                <p:cNvSpPr>
                  <a:spLocks noChangeShapeType="1"/>
                </p:cNvSpPr>
                <p:nvPr/>
              </p:nvSpPr>
              <p:spPr bwMode="auto">
                <a:xfrm>
                  <a:off x="1344" y="296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5" name="Line 9"/>
                <p:cNvSpPr>
                  <a:spLocks noChangeShapeType="1"/>
                </p:cNvSpPr>
                <p:nvPr/>
              </p:nvSpPr>
              <p:spPr bwMode="auto">
                <a:xfrm>
                  <a:off x="1344" y="360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6" name="Line 10"/>
                <p:cNvSpPr>
                  <a:spLocks noChangeShapeType="1"/>
                </p:cNvSpPr>
                <p:nvPr/>
              </p:nvSpPr>
              <p:spPr bwMode="auto">
                <a:xfrm>
                  <a:off x="1344" y="424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7" name="Line 11"/>
                <p:cNvSpPr>
                  <a:spLocks noChangeShapeType="1"/>
                </p:cNvSpPr>
                <p:nvPr/>
              </p:nvSpPr>
              <p:spPr bwMode="auto">
                <a:xfrm>
                  <a:off x="134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8" name="Line 12"/>
                <p:cNvSpPr>
                  <a:spLocks noChangeShapeType="1"/>
                </p:cNvSpPr>
                <p:nvPr/>
              </p:nvSpPr>
              <p:spPr bwMode="auto">
                <a:xfrm>
                  <a:off x="230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9" name="Line 13"/>
                <p:cNvSpPr>
                  <a:spLocks noChangeShapeType="1"/>
                </p:cNvSpPr>
                <p:nvPr/>
              </p:nvSpPr>
              <p:spPr bwMode="auto">
                <a:xfrm>
                  <a:off x="326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0" name="Line 14"/>
                <p:cNvSpPr>
                  <a:spLocks noChangeShapeType="1"/>
                </p:cNvSpPr>
                <p:nvPr/>
              </p:nvSpPr>
              <p:spPr bwMode="auto">
                <a:xfrm>
                  <a:off x="422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70" name="AutoShape 15"/>
              <p:cNvSpPr>
                <a:spLocks/>
              </p:cNvSpPr>
              <p:nvPr/>
            </p:nvSpPr>
            <p:spPr bwMode="auto">
              <a:xfrm>
                <a:off x="288" y="1728"/>
                <a:ext cx="96" cy="2448"/>
              </a:xfrm>
              <a:prstGeom prst="leftBracket">
                <a:avLst>
                  <a:gd name="adj" fmla="val 2125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1" name="Text Box 16"/>
              <p:cNvSpPr txBox="1">
                <a:spLocks noChangeArrowheads="1"/>
              </p:cNvSpPr>
              <p:nvPr/>
            </p:nvSpPr>
            <p:spPr bwMode="auto">
              <a:xfrm>
                <a:off x="144" y="2784"/>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F2</a:t>
                </a:r>
              </a:p>
            </p:txBody>
          </p:sp>
        </p:grpSp>
      </p:grpSp>
      <p:grpSp>
        <p:nvGrpSpPr>
          <p:cNvPr id="5" name="Group 17"/>
          <p:cNvGrpSpPr>
            <a:grpSpLocks/>
          </p:cNvGrpSpPr>
          <p:nvPr/>
        </p:nvGrpSpPr>
        <p:grpSpPr bwMode="auto">
          <a:xfrm>
            <a:off x="457200" y="457202"/>
            <a:ext cx="6019800" cy="657225"/>
            <a:chOff x="288" y="384"/>
            <a:chExt cx="3792" cy="552"/>
          </a:xfrm>
        </p:grpSpPr>
        <p:sp>
          <p:nvSpPr>
            <p:cNvPr id="8262" name="Line 18"/>
            <p:cNvSpPr>
              <a:spLocks noChangeShapeType="1"/>
            </p:cNvSpPr>
            <p:nvPr/>
          </p:nvSpPr>
          <p:spPr bwMode="auto">
            <a:xfrm>
              <a:off x="278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3" name="Line 19"/>
            <p:cNvSpPr>
              <a:spLocks noChangeShapeType="1"/>
            </p:cNvSpPr>
            <p:nvPr/>
          </p:nvSpPr>
          <p:spPr bwMode="auto">
            <a:xfrm>
              <a:off x="374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4" name="Oval 20"/>
            <p:cNvSpPr>
              <a:spLocks noChangeArrowheads="1"/>
            </p:cNvSpPr>
            <p:nvPr/>
          </p:nvSpPr>
          <p:spPr bwMode="auto">
            <a:xfrm>
              <a:off x="2568" y="624"/>
              <a:ext cx="360"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65" name="Oval 21"/>
            <p:cNvSpPr>
              <a:spLocks noChangeArrowheads="1"/>
            </p:cNvSpPr>
            <p:nvPr/>
          </p:nvSpPr>
          <p:spPr bwMode="auto">
            <a:xfrm>
              <a:off x="3648" y="624"/>
              <a:ext cx="432"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66" name="Text Box 22"/>
            <p:cNvSpPr txBox="1">
              <a:spLocks noChangeArrowheads="1"/>
            </p:cNvSpPr>
            <p:nvPr/>
          </p:nvSpPr>
          <p:spPr bwMode="auto">
            <a:xfrm>
              <a:off x="288" y="43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nvGrpSpPr>
          <p:cNvPr id="6" name="Group 25"/>
          <p:cNvGrpSpPr>
            <a:grpSpLocks/>
          </p:cNvGrpSpPr>
          <p:nvPr/>
        </p:nvGrpSpPr>
        <p:grpSpPr bwMode="auto">
          <a:xfrm>
            <a:off x="1066800" y="1714500"/>
            <a:ext cx="990600" cy="3144838"/>
            <a:chOff x="672" y="1440"/>
            <a:chExt cx="624" cy="2642"/>
          </a:xfrm>
        </p:grpSpPr>
        <p:sp>
          <p:nvSpPr>
            <p:cNvPr id="8256" name="AutoShape 26"/>
            <p:cNvSpPr>
              <a:spLocks noChangeArrowheads="1"/>
            </p:cNvSpPr>
            <p:nvPr/>
          </p:nvSpPr>
          <p:spPr bwMode="auto">
            <a:xfrm>
              <a:off x="1008" y="1440"/>
              <a:ext cx="288" cy="192"/>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7" name="AutoShape 27"/>
            <p:cNvSpPr>
              <a:spLocks noChangeArrowheads="1"/>
            </p:cNvSpPr>
            <p:nvPr/>
          </p:nvSpPr>
          <p:spPr bwMode="auto">
            <a:xfrm>
              <a:off x="708" y="1656"/>
              <a:ext cx="204" cy="24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8" name="Oval 28"/>
            <p:cNvSpPr>
              <a:spLocks noChangeArrowheads="1"/>
            </p:cNvSpPr>
            <p:nvPr/>
          </p:nvSpPr>
          <p:spPr bwMode="auto">
            <a:xfrm>
              <a:off x="672" y="1920"/>
              <a:ext cx="384" cy="24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59" name="Oval 29"/>
            <p:cNvSpPr>
              <a:spLocks noChangeArrowheads="1"/>
            </p:cNvSpPr>
            <p:nvPr/>
          </p:nvSpPr>
          <p:spPr bwMode="auto">
            <a:xfrm>
              <a:off x="672" y="2496"/>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a:t>
              </a:r>
              <a:r>
                <a:rPr lang="en-US" sz="2000" b="1">
                  <a:solidFill>
                    <a:srgbClr val="0000FF"/>
                  </a:solidFill>
                  <a:latin typeface="VNI-Times" pitchFamily="2" charset="0"/>
                </a:rPr>
                <a:t>b</a:t>
              </a:r>
            </a:p>
          </p:txBody>
        </p:sp>
        <p:sp>
          <p:nvSpPr>
            <p:cNvPr id="8260" name="Oval 30"/>
            <p:cNvSpPr>
              <a:spLocks noChangeArrowheads="1"/>
            </p:cNvSpPr>
            <p:nvPr/>
          </p:nvSpPr>
          <p:spPr bwMode="auto">
            <a:xfrm>
              <a:off x="672" y="3120"/>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a:t>
              </a:r>
              <a:r>
                <a:rPr lang="en-US" sz="2000" b="1">
                  <a:solidFill>
                    <a:srgbClr val="FF0000"/>
                  </a:solidFill>
                  <a:latin typeface="VNI-Times" pitchFamily="2" charset="0"/>
                </a:rPr>
                <a:t>B</a:t>
              </a:r>
            </a:p>
          </p:txBody>
        </p:sp>
        <p:sp>
          <p:nvSpPr>
            <p:cNvPr id="8261" name="Oval 31"/>
            <p:cNvSpPr>
              <a:spLocks noChangeArrowheads="1"/>
            </p:cNvSpPr>
            <p:nvPr/>
          </p:nvSpPr>
          <p:spPr bwMode="auto">
            <a:xfrm>
              <a:off x="672" y="3792"/>
              <a:ext cx="384" cy="2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grpSp>
      <p:grpSp>
        <p:nvGrpSpPr>
          <p:cNvPr id="7" name="Group 36"/>
          <p:cNvGrpSpPr>
            <a:grpSpLocks/>
          </p:cNvGrpSpPr>
          <p:nvPr/>
        </p:nvGrpSpPr>
        <p:grpSpPr bwMode="auto">
          <a:xfrm>
            <a:off x="457200" y="857251"/>
            <a:ext cx="6400800" cy="690563"/>
            <a:chOff x="288" y="768"/>
            <a:chExt cx="4032" cy="580"/>
          </a:xfrm>
        </p:grpSpPr>
        <p:sp>
          <p:nvSpPr>
            <p:cNvPr id="8251" name="Text Box 37"/>
            <p:cNvSpPr txBox="1">
              <a:spLocks noChangeArrowheads="1"/>
            </p:cNvSpPr>
            <p:nvPr/>
          </p:nvSpPr>
          <p:spPr bwMode="auto">
            <a:xfrm>
              <a:off x="3552" y="912"/>
              <a:ext cx="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AaBb</a:t>
              </a:r>
            </a:p>
          </p:txBody>
        </p:sp>
        <p:sp>
          <p:nvSpPr>
            <p:cNvPr id="8252" name="Line 38"/>
            <p:cNvSpPr>
              <a:spLocks noChangeShapeType="1"/>
            </p:cNvSpPr>
            <p:nvPr/>
          </p:nvSpPr>
          <p:spPr bwMode="auto">
            <a:xfrm flipH="1">
              <a:off x="3408" y="768"/>
              <a:ext cx="144"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Line 39"/>
            <p:cNvSpPr>
              <a:spLocks noChangeShapeType="1"/>
            </p:cNvSpPr>
            <p:nvPr/>
          </p:nvSpPr>
          <p:spPr bwMode="auto">
            <a:xfrm>
              <a:off x="2988" y="792"/>
              <a:ext cx="240"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4" name="Text Box 40"/>
            <p:cNvSpPr txBox="1">
              <a:spLocks noChangeArrowheads="1"/>
            </p:cNvSpPr>
            <p:nvPr/>
          </p:nvSpPr>
          <p:spPr bwMode="auto">
            <a:xfrm>
              <a:off x="288" y="960"/>
              <a:ext cx="336"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F</a:t>
              </a:r>
              <a:r>
                <a:rPr lang="en-US" sz="2400" b="1" baseline="-25000">
                  <a:solidFill>
                    <a:schemeClr val="bg1"/>
                  </a:solidFill>
                  <a:latin typeface="VNI-Times" pitchFamily="2" charset="0"/>
                </a:rPr>
                <a:t>1</a:t>
              </a:r>
              <a:endParaRPr lang="en-US" sz="2400" b="1">
                <a:solidFill>
                  <a:schemeClr val="bg1"/>
                </a:solidFill>
                <a:latin typeface="VNI-Times" pitchFamily="2" charset="0"/>
              </a:endParaRPr>
            </a:p>
          </p:txBody>
        </p:sp>
        <p:sp>
          <p:nvSpPr>
            <p:cNvPr id="8255" name="Oval 41"/>
            <p:cNvSpPr>
              <a:spLocks noChangeArrowheads="1"/>
            </p:cNvSpPr>
            <p:nvPr/>
          </p:nvSpPr>
          <p:spPr bwMode="auto">
            <a:xfrm>
              <a:off x="3216" y="96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70" name="AutoShape 42"/>
          <p:cNvSpPr>
            <a:spLocks noChangeArrowheads="1"/>
          </p:cNvSpPr>
          <p:nvPr/>
        </p:nvSpPr>
        <p:spPr bwMode="auto">
          <a:xfrm>
            <a:off x="7239000" y="4400550"/>
            <a:ext cx="457200" cy="228600"/>
          </a:xfrm>
          <a:prstGeom prst="irregularSeal2">
            <a:avLst/>
          </a:prstGeom>
          <a:solidFill>
            <a:srgbClr val="00B0F0"/>
          </a:solidFill>
          <a:ln w="28575">
            <a:solidFill>
              <a:schemeClr val="tx1"/>
            </a:solidFill>
            <a:miter lim="800000"/>
            <a:headEnd/>
            <a:tailEnd/>
          </a:ln>
        </p:spPr>
        <p:txBody>
          <a:bodyPr wrap="none" anchor="ctr"/>
          <a:lstStyle/>
          <a:p>
            <a:endParaRPr lang="en-US"/>
          </a:p>
        </p:txBody>
      </p:sp>
      <p:sp>
        <p:nvSpPr>
          <p:cNvPr id="22571" name="Text Box 43"/>
          <p:cNvSpPr txBox="1">
            <a:spLocks noChangeArrowheads="1"/>
          </p:cNvSpPr>
          <p:nvPr/>
        </p:nvSpPr>
        <p:spPr bwMode="auto">
          <a:xfrm>
            <a:off x="2362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AABB</a:t>
            </a:r>
          </a:p>
        </p:txBody>
      </p:sp>
      <p:sp>
        <p:nvSpPr>
          <p:cNvPr id="22572" name="Text Box 44"/>
          <p:cNvSpPr txBox="1">
            <a:spLocks noChangeArrowheads="1"/>
          </p:cNvSpPr>
          <p:nvPr/>
        </p:nvSpPr>
        <p:spPr bwMode="auto">
          <a:xfrm>
            <a:off x="3810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3" name="Text Box 45"/>
          <p:cNvSpPr txBox="1">
            <a:spLocks noChangeArrowheads="1"/>
          </p:cNvSpPr>
          <p:nvPr/>
        </p:nvSpPr>
        <p:spPr bwMode="auto">
          <a:xfrm>
            <a:off x="5410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74" name="Text Box 46"/>
          <p:cNvSpPr txBox="1">
            <a:spLocks noChangeArrowheads="1"/>
          </p:cNvSpPr>
          <p:nvPr/>
        </p:nvSpPr>
        <p:spPr bwMode="auto">
          <a:xfrm>
            <a:off x="6858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5" name="Text Box 47"/>
          <p:cNvSpPr txBox="1">
            <a:spLocks noChangeArrowheads="1"/>
          </p:cNvSpPr>
          <p:nvPr/>
        </p:nvSpPr>
        <p:spPr bwMode="auto">
          <a:xfrm>
            <a:off x="2362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6" name="Text Box 48"/>
          <p:cNvSpPr txBox="1">
            <a:spLocks noChangeArrowheads="1"/>
          </p:cNvSpPr>
          <p:nvPr/>
        </p:nvSpPr>
        <p:spPr bwMode="auto">
          <a:xfrm>
            <a:off x="3810000" y="30861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a:t>
            </a:r>
            <a:r>
              <a:rPr lang="en-US" sz="2400" b="1">
                <a:solidFill>
                  <a:srgbClr val="0000FF"/>
                </a:solidFill>
                <a:latin typeface="VNI-Times" pitchFamily="2" charset="0"/>
              </a:rPr>
              <a:t>bb</a:t>
            </a:r>
          </a:p>
        </p:txBody>
      </p:sp>
      <p:sp>
        <p:nvSpPr>
          <p:cNvPr id="22577" name="Text Box 49"/>
          <p:cNvSpPr txBox="1">
            <a:spLocks noChangeArrowheads="1"/>
          </p:cNvSpPr>
          <p:nvPr/>
        </p:nvSpPr>
        <p:spPr bwMode="auto">
          <a:xfrm>
            <a:off x="5410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8" name="Text Box 50"/>
          <p:cNvSpPr txBox="1">
            <a:spLocks noChangeArrowheads="1"/>
          </p:cNvSpPr>
          <p:nvPr/>
        </p:nvSpPr>
        <p:spPr bwMode="auto">
          <a:xfrm>
            <a:off x="68580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579" name="Text Box 51"/>
          <p:cNvSpPr txBox="1">
            <a:spLocks noChangeArrowheads="1"/>
          </p:cNvSpPr>
          <p:nvPr/>
        </p:nvSpPr>
        <p:spPr bwMode="auto">
          <a:xfrm>
            <a:off x="2362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80" name="Text Box 52"/>
          <p:cNvSpPr txBox="1">
            <a:spLocks noChangeArrowheads="1"/>
          </p:cNvSpPr>
          <p:nvPr/>
        </p:nvSpPr>
        <p:spPr bwMode="auto">
          <a:xfrm>
            <a:off x="38100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81" name="Text Box 53"/>
          <p:cNvSpPr txBox="1">
            <a:spLocks noChangeArrowheads="1"/>
          </p:cNvSpPr>
          <p:nvPr/>
        </p:nvSpPr>
        <p:spPr bwMode="auto">
          <a:xfrm>
            <a:off x="5410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BB</a:t>
            </a:r>
          </a:p>
        </p:txBody>
      </p:sp>
      <p:sp>
        <p:nvSpPr>
          <p:cNvPr id="22582" name="Text Box 54"/>
          <p:cNvSpPr txBox="1">
            <a:spLocks noChangeArrowheads="1"/>
          </p:cNvSpPr>
          <p:nvPr/>
        </p:nvSpPr>
        <p:spPr bwMode="auto">
          <a:xfrm>
            <a:off x="6934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8" name="Group 55"/>
          <p:cNvGrpSpPr>
            <a:grpSpLocks/>
          </p:cNvGrpSpPr>
          <p:nvPr/>
        </p:nvGrpSpPr>
        <p:grpSpPr bwMode="auto">
          <a:xfrm>
            <a:off x="5643564" y="3657602"/>
            <a:ext cx="1938338" cy="1028700"/>
            <a:chOff x="3555" y="3072"/>
            <a:chExt cx="1221" cy="864"/>
          </a:xfrm>
        </p:grpSpPr>
        <p:sp>
          <p:nvSpPr>
            <p:cNvPr id="8248" name="Oval 56"/>
            <p:cNvSpPr>
              <a:spLocks noChangeArrowheads="1"/>
            </p:cNvSpPr>
            <p:nvPr/>
          </p:nvSpPr>
          <p:spPr bwMode="auto">
            <a:xfrm>
              <a:off x="3600"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9" name="Oval 57"/>
            <p:cNvSpPr>
              <a:spLocks noChangeArrowheads="1"/>
            </p:cNvSpPr>
            <p:nvPr/>
          </p:nvSpPr>
          <p:spPr bwMode="auto">
            <a:xfrm>
              <a:off x="4512"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0" name="Oval 58"/>
            <p:cNvSpPr>
              <a:spLocks noChangeArrowheads="1"/>
            </p:cNvSpPr>
            <p:nvPr/>
          </p:nvSpPr>
          <p:spPr bwMode="auto">
            <a:xfrm>
              <a:off x="3555" y="3720"/>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59"/>
          <p:cNvGrpSpPr>
            <a:grpSpLocks/>
          </p:cNvGrpSpPr>
          <p:nvPr/>
        </p:nvGrpSpPr>
        <p:grpSpPr bwMode="auto">
          <a:xfrm>
            <a:off x="4114800" y="2857500"/>
            <a:ext cx="3505200" cy="1847850"/>
            <a:chOff x="2592" y="2400"/>
            <a:chExt cx="2208" cy="1552"/>
          </a:xfrm>
        </p:grpSpPr>
        <p:sp>
          <p:nvSpPr>
            <p:cNvPr id="8245" name="AutoShape 60"/>
            <p:cNvSpPr>
              <a:spLocks noChangeArrowheads="1"/>
            </p:cNvSpPr>
            <p:nvPr/>
          </p:nvSpPr>
          <p:spPr bwMode="auto">
            <a:xfrm>
              <a:off x="4512" y="240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6" name="AutoShape 61"/>
            <p:cNvSpPr>
              <a:spLocks noChangeArrowheads="1"/>
            </p:cNvSpPr>
            <p:nvPr/>
          </p:nvSpPr>
          <p:spPr bwMode="auto">
            <a:xfrm>
              <a:off x="2592" y="2416"/>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7" name="AutoShape 62"/>
            <p:cNvSpPr>
              <a:spLocks noChangeArrowheads="1"/>
            </p:cNvSpPr>
            <p:nvPr/>
          </p:nvSpPr>
          <p:spPr bwMode="auto">
            <a:xfrm>
              <a:off x="2592" y="376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63"/>
          <p:cNvGrpSpPr>
            <a:grpSpLocks/>
          </p:cNvGrpSpPr>
          <p:nvPr/>
        </p:nvGrpSpPr>
        <p:grpSpPr bwMode="auto">
          <a:xfrm>
            <a:off x="2667000" y="2114550"/>
            <a:ext cx="4953000" cy="2514600"/>
            <a:chOff x="1680" y="1776"/>
            <a:chExt cx="3120" cy="2112"/>
          </a:xfrm>
        </p:grpSpPr>
        <p:sp>
          <p:nvSpPr>
            <p:cNvPr id="8236" name="Oval 64"/>
            <p:cNvSpPr>
              <a:spLocks noChangeArrowheads="1"/>
            </p:cNvSpPr>
            <p:nvPr/>
          </p:nvSpPr>
          <p:spPr bwMode="auto">
            <a:xfrm>
              <a:off x="172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7" name="Oval 65"/>
            <p:cNvSpPr>
              <a:spLocks noChangeArrowheads="1"/>
            </p:cNvSpPr>
            <p:nvPr/>
          </p:nvSpPr>
          <p:spPr bwMode="auto">
            <a:xfrm>
              <a:off x="264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8" name="Oval 66"/>
            <p:cNvSpPr>
              <a:spLocks noChangeArrowheads="1"/>
            </p:cNvSpPr>
            <p:nvPr/>
          </p:nvSpPr>
          <p:spPr bwMode="auto">
            <a:xfrm>
              <a:off x="364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9" name="Oval 67"/>
            <p:cNvSpPr>
              <a:spLocks noChangeArrowheads="1"/>
            </p:cNvSpPr>
            <p:nvPr/>
          </p:nvSpPr>
          <p:spPr bwMode="auto">
            <a:xfrm>
              <a:off x="456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Oval 68"/>
            <p:cNvSpPr>
              <a:spLocks noChangeArrowheads="1"/>
            </p:cNvSpPr>
            <p:nvPr/>
          </p:nvSpPr>
          <p:spPr bwMode="auto">
            <a:xfrm>
              <a:off x="1728" y="240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1" name="Oval 69"/>
            <p:cNvSpPr>
              <a:spLocks noChangeArrowheads="1"/>
            </p:cNvSpPr>
            <p:nvPr/>
          </p:nvSpPr>
          <p:spPr bwMode="auto">
            <a:xfrm>
              <a:off x="3648" y="2448"/>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2" name="Oval 70"/>
            <p:cNvSpPr>
              <a:spLocks noChangeArrowheads="1"/>
            </p:cNvSpPr>
            <p:nvPr/>
          </p:nvSpPr>
          <p:spPr bwMode="auto">
            <a:xfrm>
              <a:off x="1680"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3" name="Oval 71"/>
            <p:cNvSpPr>
              <a:spLocks noChangeArrowheads="1"/>
            </p:cNvSpPr>
            <p:nvPr/>
          </p:nvSpPr>
          <p:spPr bwMode="auto">
            <a:xfrm>
              <a:off x="2688"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72"/>
            <p:cNvSpPr>
              <a:spLocks noChangeArrowheads="1"/>
            </p:cNvSpPr>
            <p:nvPr/>
          </p:nvSpPr>
          <p:spPr bwMode="auto">
            <a:xfrm>
              <a:off x="1680" y="369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01" name="Text Box 73"/>
          <p:cNvSpPr txBox="1">
            <a:spLocks noChangeArrowheads="1"/>
          </p:cNvSpPr>
          <p:nvPr/>
        </p:nvSpPr>
        <p:spPr bwMode="auto">
          <a:xfrm>
            <a:off x="6934200" y="45720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aabb</a:t>
            </a:r>
          </a:p>
        </p:txBody>
      </p:sp>
      <p:sp>
        <p:nvSpPr>
          <p:cNvPr id="22602" name="Text Box 74"/>
          <p:cNvSpPr txBox="1">
            <a:spLocks noChangeArrowheads="1"/>
          </p:cNvSpPr>
          <p:nvPr/>
        </p:nvSpPr>
        <p:spPr bwMode="auto">
          <a:xfrm>
            <a:off x="5410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603" name="Text Box 75"/>
          <p:cNvSpPr txBox="1">
            <a:spLocks noChangeArrowheads="1"/>
          </p:cNvSpPr>
          <p:nvPr/>
        </p:nvSpPr>
        <p:spPr bwMode="auto">
          <a:xfrm>
            <a:off x="38100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604" name="Text Box 76"/>
          <p:cNvSpPr txBox="1">
            <a:spLocks noChangeArrowheads="1"/>
          </p:cNvSpPr>
          <p:nvPr/>
        </p:nvSpPr>
        <p:spPr bwMode="auto">
          <a:xfrm>
            <a:off x="2362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11" name="Group 77"/>
          <p:cNvGrpSpPr>
            <a:grpSpLocks/>
          </p:cNvGrpSpPr>
          <p:nvPr/>
        </p:nvGrpSpPr>
        <p:grpSpPr bwMode="auto">
          <a:xfrm>
            <a:off x="533400" y="2"/>
            <a:ext cx="7086600" cy="461965"/>
            <a:chOff x="288" y="96"/>
            <a:chExt cx="4368" cy="388"/>
          </a:xfrm>
        </p:grpSpPr>
        <p:sp>
          <p:nvSpPr>
            <p:cNvPr id="8232" name="Text Box 78"/>
            <p:cNvSpPr txBox="1">
              <a:spLocks noChangeArrowheads="1"/>
            </p:cNvSpPr>
            <p:nvPr/>
          </p:nvSpPr>
          <p:spPr bwMode="auto">
            <a:xfrm>
              <a:off x="816" y="144"/>
              <a:ext cx="3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chemeClr val="bg1"/>
                  </a:solidFill>
                  <a:latin typeface="VNI-Times" pitchFamily="2" charset="0"/>
                </a:rPr>
                <a:t>		</a:t>
              </a:r>
              <a:r>
                <a:rPr lang="en-US" sz="2000" b="1">
                  <a:solidFill>
                    <a:schemeClr val="bg1"/>
                  </a:solidFill>
                  <a:latin typeface="VNI-Times" pitchFamily="2" charset="0"/>
                </a:rPr>
                <a:t>AABB  </a:t>
              </a:r>
              <a:r>
                <a:rPr lang="en-US" sz="2000">
                  <a:solidFill>
                    <a:schemeClr val="bg1"/>
                  </a:solidFill>
                  <a:latin typeface="VNI-Times" pitchFamily="2" charset="0"/>
                </a:rPr>
                <a:t>                  x                   </a:t>
              </a:r>
              <a:r>
                <a:rPr lang="en-US" sz="2000" b="1">
                  <a:solidFill>
                    <a:schemeClr val="bg1"/>
                  </a:solidFill>
                  <a:latin typeface="VNI-Times" pitchFamily="2" charset="0"/>
                </a:rPr>
                <a:t>aabb</a:t>
              </a:r>
            </a:p>
          </p:txBody>
        </p:sp>
        <p:sp>
          <p:nvSpPr>
            <p:cNvPr id="8233" name="Oval 79"/>
            <p:cNvSpPr>
              <a:spLocks noChangeArrowheads="1"/>
            </p:cNvSpPr>
            <p:nvPr/>
          </p:nvSpPr>
          <p:spPr bwMode="auto">
            <a:xfrm>
              <a:off x="2664" y="19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2608" name="AutoShape 80"/>
            <p:cNvSpPr>
              <a:spLocks noChangeArrowheads="1"/>
            </p:cNvSpPr>
            <p:nvPr/>
          </p:nvSpPr>
          <p:spPr bwMode="auto">
            <a:xfrm>
              <a:off x="3600" y="192"/>
              <a:ext cx="302" cy="288"/>
            </a:xfrm>
            <a:prstGeom prst="irregularSeal2">
              <a:avLst/>
            </a:prstGeom>
            <a:solidFill>
              <a:srgbClr val="00B0F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n w="38100">
                  <a:solidFill>
                    <a:srgbClr val="006600"/>
                  </a:solidFill>
                </a:ln>
                <a:solidFill>
                  <a:schemeClr val="bg1"/>
                </a:solidFill>
              </a:endParaRPr>
            </a:p>
          </p:txBody>
        </p:sp>
        <p:sp>
          <p:nvSpPr>
            <p:cNvPr id="8235" name="Text Box 81"/>
            <p:cNvSpPr txBox="1">
              <a:spLocks noChangeArrowheads="1"/>
            </p:cNvSpPr>
            <p:nvPr/>
          </p:nvSpPr>
          <p:spPr bwMode="auto">
            <a:xfrm>
              <a:off x="288" y="96"/>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P</a:t>
              </a:r>
            </a:p>
          </p:txBody>
        </p:sp>
      </p:grpSp>
      <p:grpSp>
        <p:nvGrpSpPr>
          <p:cNvPr id="12" name="Group 82"/>
          <p:cNvGrpSpPr>
            <a:grpSpLocks/>
          </p:cNvGrpSpPr>
          <p:nvPr/>
        </p:nvGrpSpPr>
        <p:grpSpPr bwMode="auto">
          <a:xfrm>
            <a:off x="457200" y="1371601"/>
            <a:ext cx="7315200" cy="735013"/>
            <a:chOff x="288" y="1152"/>
            <a:chExt cx="4608" cy="618"/>
          </a:xfrm>
        </p:grpSpPr>
        <p:sp>
          <p:nvSpPr>
            <p:cNvPr id="8221" name="Line 83"/>
            <p:cNvSpPr>
              <a:spLocks noChangeShapeType="1"/>
            </p:cNvSpPr>
            <p:nvPr/>
          </p:nvSpPr>
          <p:spPr bwMode="auto">
            <a:xfrm flipH="1">
              <a:off x="1872" y="1152"/>
              <a:ext cx="132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84"/>
            <p:cNvSpPr>
              <a:spLocks noChangeShapeType="1"/>
            </p:cNvSpPr>
            <p:nvPr/>
          </p:nvSpPr>
          <p:spPr bwMode="auto">
            <a:xfrm>
              <a:off x="3456" y="1152"/>
              <a:ext cx="115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85"/>
            <p:cNvSpPr>
              <a:spLocks noChangeShapeType="1"/>
            </p:cNvSpPr>
            <p:nvPr/>
          </p:nvSpPr>
          <p:spPr bwMode="auto">
            <a:xfrm flipH="1">
              <a:off x="2880" y="1200"/>
              <a:ext cx="384"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Line 86"/>
            <p:cNvSpPr>
              <a:spLocks noChangeShapeType="1"/>
            </p:cNvSpPr>
            <p:nvPr/>
          </p:nvSpPr>
          <p:spPr bwMode="auto">
            <a:xfrm>
              <a:off x="3408" y="1200"/>
              <a:ext cx="336"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87"/>
            <p:cNvGrpSpPr>
              <a:grpSpLocks/>
            </p:cNvGrpSpPr>
            <p:nvPr/>
          </p:nvGrpSpPr>
          <p:grpSpPr bwMode="auto">
            <a:xfrm>
              <a:off x="288" y="1382"/>
              <a:ext cx="4608" cy="388"/>
              <a:chOff x="288" y="1382"/>
              <a:chExt cx="4608" cy="388"/>
            </a:xfrm>
          </p:grpSpPr>
          <p:sp>
            <p:nvSpPr>
              <p:cNvPr id="8226" name="Oval 88"/>
              <p:cNvSpPr>
                <a:spLocks noChangeArrowheads="1"/>
              </p:cNvSpPr>
              <p:nvPr/>
            </p:nvSpPr>
            <p:spPr bwMode="auto">
              <a:xfrm>
                <a:off x="1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27" name="Oval 89"/>
              <p:cNvSpPr>
                <a:spLocks noChangeArrowheads="1"/>
              </p:cNvSpPr>
              <p:nvPr/>
            </p:nvSpPr>
            <p:spPr bwMode="auto">
              <a:xfrm>
                <a:off x="4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28" name="Oval 90"/>
              <p:cNvSpPr>
                <a:spLocks noChangeArrowheads="1"/>
              </p:cNvSpPr>
              <p:nvPr/>
            </p:nvSpPr>
            <p:spPr bwMode="auto">
              <a:xfrm>
                <a:off x="2544"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FF0000"/>
                    </a:solidFill>
                    <a:latin typeface="VNI-Times" pitchFamily="2" charset="0"/>
                  </a:rPr>
                  <a:t>A</a:t>
                </a:r>
                <a:r>
                  <a:rPr lang="en-US" sz="2000" b="1">
                    <a:solidFill>
                      <a:srgbClr val="0000FF"/>
                    </a:solidFill>
                    <a:latin typeface="VNI-Times" pitchFamily="2" charset="0"/>
                  </a:rPr>
                  <a:t>b</a:t>
                </a:r>
              </a:p>
            </p:txBody>
          </p:sp>
          <p:sp>
            <p:nvSpPr>
              <p:cNvPr id="8229" name="Oval 91"/>
              <p:cNvSpPr>
                <a:spLocks noChangeArrowheads="1"/>
              </p:cNvSpPr>
              <p:nvPr/>
            </p:nvSpPr>
            <p:spPr bwMode="auto">
              <a:xfrm>
                <a:off x="355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latin typeface="VNI-Times" pitchFamily="2" charset="0"/>
                  </a:rPr>
                  <a:t>a</a:t>
                </a:r>
                <a:r>
                  <a:rPr lang="en-US" sz="2000">
                    <a:solidFill>
                      <a:srgbClr val="FF0000"/>
                    </a:solidFill>
                    <a:latin typeface="VNI-Times" pitchFamily="2" charset="0"/>
                  </a:rPr>
                  <a:t>B</a:t>
                </a:r>
              </a:p>
            </p:txBody>
          </p:sp>
          <p:sp>
            <p:nvSpPr>
              <p:cNvPr id="8230" name="Text Box 92"/>
              <p:cNvSpPr txBox="1">
                <a:spLocks noChangeArrowheads="1"/>
              </p:cNvSpPr>
              <p:nvPr/>
            </p:nvSpPr>
            <p:spPr bwMode="auto">
              <a:xfrm>
                <a:off x="672" y="1392"/>
                <a:ext cx="33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F1</a:t>
                </a:r>
              </a:p>
            </p:txBody>
          </p:sp>
          <p:sp>
            <p:nvSpPr>
              <p:cNvPr id="8231" name="Text Box 93"/>
              <p:cNvSpPr txBox="1">
                <a:spLocks noChangeArrowheads="1"/>
              </p:cNvSpPr>
              <p:nvPr/>
            </p:nvSpPr>
            <p:spPr bwMode="auto">
              <a:xfrm>
                <a:off x="288" y="138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sp>
        <p:nvSpPr>
          <p:cNvPr id="89" name="Right Arrow 88">
            <a:hlinkClick r:id="rId2" action="ppaction://hlinksldjump"/>
          </p:cNvPr>
          <p:cNvSpPr/>
          <p:nvPr/>
        </p:nvSpPr>
        <p:spPr>
          <a:xfrm>
            <a:off x="8715372" y="928676"/>
            <a:ext cx="428628" cy="3571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0" name="Oval 89"/>
          <p:cNvSpPr/>
          <p:nvPr/>
        </p:nvSpPr>
        <p:spPr>
          <a:xfrm>
            <a:off x="2357422" y="242887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Oval 90"/>
          <p:cNvSpPr/>
          <p:nvPr/>
        </p:nvSpPr>
        <p:spPr>
          <a:xfrm>
            <a:off x="2357422" y="314325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Oval 91"/>
          <p:cNvSpPr/>
          <p:nvPr/>
        </p:nvSpPr>
        <p:spPr>
          <a:xfrm>
            <a:off x="3857620"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Oval 92"/>
          <p:cNvSpPr/>
          <p:nvPr/>
        </p:nvSpPr>
        <p:spPr>
          <a:xfrm>
            <a:off x="2285984"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Oval 93"/>
          <p:cNvSpPr/>
          <p:nvPr/>
        </p:nvSpPr>
        <p:spPr>
          <a:xfrm>
            <a:off x="542925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Oval 94"/>
          <p:cNvSpPr/>
          <p:nvPr/>
        </p:nvSpPr>
        <p:spPr>
          <a:xfrm>
            <a:off x="2285984" y="47148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p:cNvSpPr/>
          <p:nvPr/>
        </p:nvSpPr>
        <p:spPr>
          <a:xfrm>
            <a:off x="5429256" y="31432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p:cNvSpPr/>
          <p:nvPr/>
        </p:nvSpPr>
        <p:spPr>
          <a:xfrm>
            <a:off x="3857620"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p:cNvSpPr/>
          <p:nvPr/>
        </p:nvSpPr>
        <p:spPr>
          <a:xfrm>
            <a:off x="685801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p:cNvSpPr/>
          <p:nvPr/>
        </p:nvSpPr>
        <p:spPr>
          <a:xfrm>
            <a:off x="3857620" y="4643452"/>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p:cNvSpPr/>
          <p:nvPr/>
        </p:nvSpPr>
        <p:spPr>
          <a:xfrm>
            <a:off x="3857620" y="3143254"/>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p:cNvSpPr/>
          <p:nvPr/>
        </p:nvSpPr>
        <p:spPr>
          <a:xfrm>
            <a:off x="6858016" y="3214692"/>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0" fill="hold"/>
                                        <p:tgtEl>
                                          <p:spTgt spid="101"/>
                                        </p:tgtEl>
                                        <p:attrNameLst>
                                          <p:attrName>ppt_w</p:attrName>
                                        </p:attrNameLst>
                                      </p:cBhvr>
                                      <p:tavLst>
                                        <p:tav tm="0" fmla="#ppt_w*sin(2.5*pi*$)">
                                          <p:val>
                                            <p:fltVal val="0"/>
                                          </p:val>
                                        </p:tav>
                                        <p:tav tm="100000">
                                          <p:val>
                                            <p:fltVal val="1"/>
                                          </p:val>
                                        </p:tav>
                                      </p:tavLst>
                                    </p:anim>
                                    <p:anim calcmode="lin" valueType="num">
                                      <p:cBhvr>
                                        <p:cTn id="8" dur="5000" fill="hold"/>
                                        <p:tgtEl>
                                          <p:spTgt spid="10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0" fill="hold"/>
                                        <p:tgtEl>
                                          <p:spTgt spid="100"/>
                                        </p:tgtEl>
                                        <p:attrNameLst>
                                          <p:attrName>ppt_w</p:attrName>
                                        </p:attrNameLst>
                                      </p:cBhvr>
                                      <p:tavLst>
                                        <p:tav tm="0" fmla="#ppt_w*sin(2.5*pi*$)">
                                          <p:val>
                                            <p:fltVal val="0"/>
                                          </p:val>
                                        </p:tav>
                                        <p:tav tm="100000">
                                          <p:val>
                                            <p:fltVal val="1"/>
                                          </p:val>
                                        </p:tav>
                                      </p:tavLst>
                                    </p:anim>
                                    <p:anim calcmode="lin" valueType="num">
                                      <p:cBhvr>
                                        <p:cTn id="14" dur="50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0" fill="hold"/>
                                        <p:tgtEl>
                                          <p:spTgt spid="103"/>
                                        </p:tgtEl>
                                        <p:attrNameLst>
                                          <p:attrName>ppt_w</p:attrName>
                                        </p:attrNameLst>
                                      </p:cBhvr>
                                      <p:tavLst>
                                        <p:tav tm="0" fmla="#ppt_w*sin(2.5*pi*$)">
                                          <p:val>
                                            <p:fltVal val="0"/>
                                          </p:val>
                                        </p:tav>
                                        <p:tav tm="100000">
                                          <p:val>
                                            <p:fltVal val="1"/>
                                          </p:val>
                                        </p:tav>
                                      </p:tavLst>
                                    </p:anim>
                                    <p:anim calcmode="lin" valueType="num">
                                      <p:cBhvr>
                                        <p:cTn id="20" dur="5000" fill="hold"/>
                                        <p:tgtEl>
                                          <p:spTgt spid="1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095500"/>
            <a:ext cx="8001000" cy="3048000"/>
            <a:chOff x="144" y="1680"/>
            <a:chExt cx="5040" cy="2560"/>
          </a:xfrm>
        </p:grpSpPr>
        <p:sp>
          <p:nvSpPr>
            <p:cNvPr id="8267" name="Line 3"/>
            <p:cNvSpPr>
              <a:spLocks noChangeShapeType="1"/>
            </p:cNvSpPr>
            <p:nvPr/>
          </p:nvSpPr>
          <p:spPr bwMode="auto">
            <a:xfrm>
              <a:off x="518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4"/>
            <p:cNvGrpSpPr>
              <a:grpSpLocks/>
            </p:cNvGrpSpPr>
            <p:nvPr/>
          </p:nvGrpSpPr>
          <p:grpSpPr bwMode="auto">
            <a:xfrm>
              <a:off x="144" y="1680"/>
              <a:ext cx="5040" cy="2560"/>
              <a:chOff x="144" y="1680"/>
              <a:chExt cx="5040" cy="2560"/>
            </a:xfrm>
          </p:grpSpPr>
          <p:grpSp>
            <p:nvGrpSpPr>
              <p:cNvPr id="4" name="Group 5"/>
              <p:cNvGrpSpPr>
                <a:grpSpLocks/>
              </p:cNvGrpSpPr>
              <p:nvPr/>
            </p:nvGrpSpPr>
            <p:grpSpPr bwMode="auto">
              <a:xfrm>
                <a:off x="1344" y="1680"/>
                <a:ext cx="3840" cy="2560"/>
                <a:chOff x="1344" y="1680"/>
                <a:chExt cx="3840" cy="2560"/>
              </a:xfrm>
            </p:grpSpPr>
            <p:sp>
              <p:nvSpPr>
                <p:cNvPr id="8272" name="Line 6"/>
                <p:cNvSpPr>
                  <a:spLocks noChangeShapeType="1"/>
                </p:cNvSpPr>
                <p:nvPr/>
              </p:nvSpPr>
              <p:spPr bwMode="auto">
                <a:xfrm>
                  <a:off x="1344" y="168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3" name="Line 7"/>
                <p:cNvSpPr>
                  <a:spLocks noChangeShapeType="1"/>
                </p:cNvSpPr>
                <p:nvPr/>
              </p:nvSpPr>
              <p:spPr bwMode="auto">
                <a:xfrm>
                  <a:off x="1344" y="232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4" name="Line 8"/>
                <p:cNvSpPr>
                  <a:spLocks noChangeShapeType="1"/>
                </p:cNvSpPr>
                <p:nvPr/>
              </p:nvSpPr>
              <p:spPr bwMode="auto">
                <a:xfrm>
                  <a:off x="1344" y="296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5" name="Line 9"/>
                <p:cNvSpPr>
                  <a:spLocks noChangeShapeType="1"/>
                </p:cNvSpPr>
                <p:nvPr/>
              </p:nvSpPr>
              <p:spPr bwMode="auto">
                <a:xfrm>
                  <a:off x="1344" y="360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6" name="Line 10"/>
                <p:cNvSpPr>
                  <a:spLocks noChangeShapeType="1"/>
                </p:cNvSpPr>
                <p:nvPr/>
              </p:nvSpPr>
              <p:spPr bwMode="auto">
                <a:xfrm>
                  <a:off x="1344" y="424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7" name="Line 11"/>
                <p:cNvSpPr>
                  <a:spLocks noChangeShapeType="1"/>
                </p:cNvSpPr>
                <p:nvPr/>
              </p:nvSpPr>
              <p:spPr bwMode="auto">
                <a:xfrm>
                  <a:off x="134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8" name="Line 12"/>
                <p:cNvSpPr>
                  <a:spLocks noChangeShapeType="1"/>
                </p:cNvSpPr>
                <p:nvPr/>
              </p:nvSpPr>
              <p:spPr bwMode="auto">
                <a:xfrm>
                  <a:off x="230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9" name="Line 13"/>
                <p:cNvSpPr>
                  <a:spLocks noChangeShapeType="1"/>
                </p:cNvSpPr>
                <p:nvPr/>
              </p:nvSpPr>
              <p:spPr bwMode="auto">
                <a:xfrm>
                  <a:off x="326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0" name="Line 14"/>
                <p:cNvSpPr>
                  <a:spLocks noChangeShapeType="1"/>
                </p:cNvSpPr>
                <p:nvPr/>
              </p:nvSpPr>
              <p:spPr bwMode="auto">
                <a:xfrm>
                  <a:off x="422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70" name="AutoShape 15"/>
              <p:cNvSpPr>
                <a:spLocks/>
              </p:cNvSpPr>
              <p:nvPr/>
            </p:nvSpPr>
            <p:spPr bwMode="auto">
              <a:xfrm>
                <a:off x="288" y="1728"/>
                <a:ext cx="96" cy="2448"/>
              </a:xfrm>
              <a:prstGeom prst="leftBracket">
                <a:avLst>
                  <a:gd name="adj" fmla="val 2125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1" name="Text Box 16"/>
              <p:cNvSpPr txBox="1">
                <a:spLocks noChangeArrowheads="1"/>
              </p:cNvSpPr>
              <p:nvPr/>
            </p:nvSpPr>
            <p:spPr bwMode="auto">
              <a:xfrm>
                <a:off x="144" y="2784"/>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F2</a:t>
                </a:r>
              </a:p>
            </p:txBody>
          </p:sp>
        </p:grpSp>
      </p:grpSp>
      <p:grpSp>
        <p:nvGrpSpPr>
          <p:cNvPr id="5" name="Group 17"/>
          <p:cNvGrpSpPr>
            <a:grpSpLocks/>
          </p:cNvGrpSpPr>
          <p:nvPr/>
        </p:nvGrpSpPr>
        <p:grpSpPr bwMode="auto">
          <a:xfrm>
            <a:off x="457200" y="457202"/>
            <a:ext cx="6019800" cy="657225"/>
            <a:chOff x="288" y="384"/>
            <a:chExt cx="3792" cy="552"/>
          </a:xfrm>
        </p:grpSpPr>
        <p:sp>
          <p:nvSpPr>
            <p:cNvPr id="8262" name="Line 18"/>
            <p:cNvSpPr>
              <a:spLocks noChangeShapeType="1"/>
            </p:cNvSpPr>
            <p:nvPr/>
          </p:nvSpPr>
          <p:spPr bwMode="auto">
            <a:xfrm>
              <a:off x="278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3" name="Line 19"/>
            <p:cNvSpPr>
              <a:spLocks noChangeShapeType="1"/>
            </p:cNvSpPr>
            <p:nvPr/>
          </p:nvSpPr>
          <p:spPr bwMode="auto">
            <a:xfrm>
              <a:off x="374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4" name="Oval 20"/>
            <p:cNvSpPr>
              <a:spLocks noChangeArrowheads="1"/>
            </p:cNvSpPr>
            <p:nvPr/>
          </p:nvSpPr>
          <p:spPr bwMode="auto">
            <a:xfrm>
              <a:off x="2568" y="624"/>
              <a:ext cx="360"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65" name="Oval 21"/>
            <p:cNvSpPr>
              <a:spLocks noChangeArrowheads="1"/>
            </p:cNvSpPr>
            <p:nvPr/>
          </p:nvSpPr>
          <p:spPr bwMode="auto">
            <a:xfrm>
              <a:off x="3648" y="624"/>
              <a:ext cx="432"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66" name="Text Box 22"/>
            <p:cNvSpPr txBox="1">
              <a:spLocks noChangeArrowheads="1"/>
            </p:cNvSpPr>
            <p:nvPr/>
          </p:nvSpPr>
          <p:spPr bwMode="auto">
            <a:xfrm>
              <a:off x="288" y="43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nvGrpSpPr>
          <p:cNvPr id="6" name="Group 25"/>
          <p:cNvGrpSpPr>
            <a:grpSpLocks/>
          </p:cNvGrpSpPr>
          <p:nvPr/>
        </p:nvGrpSpPr>
        <p:grpSpPr bwMode="auto">
          <a:xfrm>
            <a:off x="1066800" y="1714500"/>
            <a:ext cx="990600" cy="3144838"/>
            <a:chOff x="672" y="1440"/>
            <a:chExt cx="624" cy="2642"/>
          </a:xfrm>
        </p:grpSpPr>
        <p:sp>
          <p:nvSpPr>
            <p:cNvPr id="8256" name="AutoShape 26"/>
            <p:cNvSpPr>
              <a:spLocks noChangeArrowheads="1"/>
            </p:cNvSpPr>
            <p:nvPr/>
          </p:nvSpPr>
          <p:spPr bwMode="auto">
            <a:xfrm>
              <a:off x="1008" y="1440"/>
              <a:ext cx="288" cy="192"/>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7" name="AutoShape 27"/>
            <p:cNvSpPr>
              <a:spLocks noChangeArrowheads="1"/>
            </p:cNvSpPr>
            <p:nvPr/>
          </p:nvSpPr>
          <p:spPr bwMode="auto">
            <a:xfrm>
              <a:off x="708" y="1656"/>
              <a:ext cx="204" cy="24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8" name="Oval 28"/>
            <p:cNvSpPr>
              <a:spLocks noChangeArrowheads="1"/>
            </p:cNvSpPr>
            <p:nvPr/>
          </p:nvSpPr>
          <p:spPr bwMode="auto">
            <a:xfrm>
              <a:off x="672" y="1920"/>
              <a:ext cx="384" cy="24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59" name="Oval 29"/>
            <p:cNvSpPr>
              <a:spLocks noChangeArrowheads="1"/>
            </p:cNvSpPr>
            <p:nvPr/>
          </p:nvSpPr>
          <p:spPr bwMode="auto">
            <a:xfrm>
              <a:off x="672" y="2496"/>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a:t>
              </a:r>
              <a:r>
                <a:rPr lang="en-US" sz="2000" b="1">
                  <a:solidFill>
                    <a:srgbClr val="0000FF"/>
                  </a:solidFill>
                  <a:latin typeface="VNI-Times" pitchFamily="2" charset="0"/>
                </a:rPr>
                <a:t>b</a:t>
              </a:r>
            </a:p>
          </p:txBody>
        </p:sp>
        <p:sp>
          <p:nvSpPr>
            <p:cNvPr id="8260" name="Oval 30"/>
            <p:cNvSpPr>
              <a:spLocks noChangeArrowheads="1"/>
            </p:cNvSpPr>
            <p:nvPr/>
          </p:nvSpPr>
          <p:spPr bwMode="auto">
            <a:xfrm>
              <a:off x="672" y="3120"/>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a:t>
              </a:r>
              <a:r>
                <a:rPr lang="en-US" sz="2000" b="1">
                  <a:solidFill>
                    <a:srgbClr val="FF0000"/>
                  </a:solidFill>
                  <a:latin typeface="VNI-Times" pitchFamily="2" charset="0"/>
                </a:rPr>
                <a:t>B</a:t>
              </a:r>
            </a:p>
          </p:txBody>
        </p:sp>
        <p:sp>
          <p:nvSpPr>
            <p:cNvPr id="8261" name="Oval 31"/>
            <p:cNvSpPr>
              <a:spLocks noChangeArrowheads="1"/>
            </p:cNvSpPr>
            <p:nvPr/>
          </p:nvSpPr>
          <p:spPr bwMode="auto">
            <a:xfrm>
              <a:off x="672" y="3792"/>
              <a:ext cx="384" cy="2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grpSp>
      <p:grpSp>
        <p:nvGrpSpPr>
          <p:cNvPr id="7" name="Group 36"/>
          <p:cNvGrpSpPr>
            <a:grpSpLocks/>
          </p:cNvGrpSpPr>
          <p:nvPr/>
        </p:nvGrpSpPr>
        <p:grpSpPr bwMode="auto">
          <a:xfrm>
            <a:off x="457200" y="857251"/>
            <a:ext cx="6400800" cy="690563"/>
            <a:chOff x="288" y="768"/>
            <a:chExt cx="4032" cy="580"/>
          </a:xfrm>
        </p:grpSpPr>
        <p:sp>
          <p:nvSpPr>
            <p:cNvPr id="8251" name="Text Box 37"/>
            <p:cNvSpPr txBox="1">
              <a:spLocks noChangeArrowheads="1"/>
            </p:cNvSpPr>
            <p:nvPr/>
          </p:nvSpPr>
          <p:spPr bwMode="auto">
            <a:xfrm>
              <a:off x="3552" y="912"/>
              <a:ext cx="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AaBb</a:t>
              </a:r>
            </a:p>
          </p:txBody>
        </p:sp>
        <p:sp>
          <p:nvSpPr>
            <p:cNvPr id="8252" name="Line 38"/>
            <p:cNvSpPr>
              <a:spLocks noChangeShapeType="1"/>
            </p:cNvSpPr>
            <p:nvPr/>
          </p:nvSpPr>
          <p:spPr bwMode="auto">
            <a:xfrm flipH="1">
              <a:off x="3408" y="768"/>
              <a:ext cx="144"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Line 39"/>
            <p:cNvSpPr>
              <a:spLocks noChangeShapeType="1"/>
            </p:cNvSpPr>
            <p:nvPr/>
          </p:nvSpPr>
          <p:spPr bwMode="auto">
            <a:xfrm>
              <a:off x="2988" y="792"/>
              <a:ext cx="240"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4" name="Text Box 40"/>
            <p:cNvSpPr txBox="1">
              <a:spLocks noChangeArrowheads="1"/>
            </p:cNvSpPr>
            <p:nvPr/>
          </p:nvSpPr>
          <p:spPr bwMode="auto">
            <a:xfrm>
              <a:off x="288" y="960"/>
              <a:ext cx="336"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F</a:t>
              </a:r>
              <a:r>
                <a:rPr lang="en-US" sz="2400" b="1" baseline="-25000">
                  <a:solidFill>
                    <a:schemeClr val="bg1"/>
                  </a:solidFill>
                  <a:latin typeface="VNI-Times" pitchFamily="2" charset="0"/>
                </a:rPr>
                <a:t>1</a:t>
              </a:r>
              <a:endParaRPr lang="en-US" sz="2400" b="1">
                <a:solidFill>
                  <a:schemeClr val="bg1"/>
                </a:solidFill>
                <a:latin typeface="VNI-Times" pitchFamily="2" charset="0"/>
              </a:endParaRPr>
            </a:p>
          </p:txBody>
        </p:sp>
        <p:sp>
          <p:nvSpPr>
            <p:cNvPr id="8255" name="Oval 41"/>
            <p:cNvSpPr>
              <a:spLocks noChangeArrowheads="1"/>
            </p:cNvSpPr>
            <p:nvPr/>
          </p:nvSpPr>
          <p:spPr bwMode="auto">
            <a:xfrm>
              <a:off x="3216" y="96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70" name="AutoShape 42"/>
          <p:cNvSpPr>
            <a:spLocks noChangeArrowheads="1"/>
          </p:cNvSpPr>
          <p:nvPr/>
        </p:nvSpPr>
        <p:spPr bwMode="auto">
          <a:xfrm>
            <a:off x="7239000" y="4400550"/>
            <a:ext cx="457200" cy="228600"/>
          </a:xfrm>
          <a:prstGeom prst="irregularSeal2">
            <a:avLst/>
          </a:prstGeom>
          <a:solidFill>
            <a:srgbClr val="00B0F0"/>
          </a:solidFill>
          <a:ln w="28575">
            <a:solidFill>
              <a:schemeClr val="tx1"/>
            </a:solidFill>
            <a:miter lim="800000"/>
            <a:headEnd/>
            <a:tailEnd/>
          </a:ln>
        </p:spPr>
        <p:txBody>
          <a:bodyPr wrap="none" anchor="ctr"/>
          <a:lstStyle/>
          <a:p>
            <a:endParaRPr lang="en-US"/>
          </a:p>
        </p:txBody>
      </p:sp>
      <p:sp>
        <p:nvSpPr>
          <p:cNvPr id="22571" name="Text Box 43"/>
          <p:cNvSpPr txBox="1">
            <a:spLocks noChangeArrowheads="1"/>
          </p:cNvSpPr>
          <p:nvPr/>
        </p:nvSpPr>
        <p:spPr bwMode="auto">
          <a:xfrm>
            <a:off x="2362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AABB</a:t>
            </a:r>
          </a:p>
        </p:txBody>
      </p:sp>
      <p:sp>
        <p:nvSpPr>
          <p:cNvPr id="22572" name="Text Box 44"/>
          <p:cNvSpPr txBox="1">
            <a:spLocks noChangeArrowheads="1"/>
          </p:cNvSpPr>
          <p:nvPr/>
        </p:nvSpPr>
        <p:spPr bwMode="auto">
          <a:xfrm>
            <a:off x="3810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3" name="Text Box 45"/>
          <p:cNvSpPr txBox="1">
            <a:spLocks noChangeArrowheads="1"/>
          </p:cNvSpPr>
          <p:nvPr/>
        </p:nvSpPr>
        <p:spPr bwMode="auto">
          <a:xfrm>
            <a:off x="5410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74" name="Text Box 46"/>
          <p:cNvSpPr txBox="1">
            <a:spLocks noChangeArrowheads="1"/>
          </p:cNvSpPr>
          <p:nvPr/>
        </p:nvSpPr>
        <p:spPr bwMode="auto">
          <a:xfrm>
            <a:off x="6858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5" name="Text Box 47"/>
          <p:cNvSpPr txBox="1">
            <a:spLocks noChangeArrowheads="1"/>
          </p:cNvSpPr>
          <p:nvPr/>
        </p:nvSpPr>
        <p:spPr bwMode="auto">
          <a:xfrm>
            <a:off x="2362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6" name="Text Box 48"/>
          <p:cNvSpPr txBox="1">
            <a:spLocks noChangeArrowheads="1"/>
          </p:cNvSpPr>
          <p:nvPr/>
        </p:nvSpPr>
        <p:spPr bwMode="auto">
          <a:xfrm>
            <a:off x="3810000" y="30861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a:t>
            </a:r>
            <a:r>
              <a:rPr lang="en-US" sz="2400" b="1">
                <a:solidFill>
                  <a:srgbClr val="0000FF"/>
                </a:solidFill>
                <a:latin typeface="VNI-Times" pitchFamily="2" charset="0"/>
              </a:rPr>
              <a:t>bb</a:t>
            </a:r>
          </a:p>
        </p:txBody>
      </p:sp>
      <p:sp>
        <p:nvSpPr>
          <p:cNvPr id="22577" name="Text Box 49"/>
          <p:cNvSpPr txBox="1">
            <a:spLocks noChangeArrowheads="1"/>
          </p:cNvSpPr>
          <p:nvPr/>
        </p:nvSpPr>
        <p:spPr bwMode="auto">
          <a:xfrm>
            <a:off x="5410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8" name="Text Box 50"/>
          <p:cNvSpPr txBox="1">
            <a:spLocks noChangeArrowheads="1"/>
          </p:cNvSpPr>
          <p:nvPr/>
        </p:nvSpPr>
        <p:spPr bwMode="auto">
          <a:xfrm>
            <a:off x="68580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579" name="Text Box 51"/>
          <p:cNvSpPr txBox="1">
            <a:spLocks noChangeArrowheads="1"/>
          </p:cNvSpPr>
          <p:nvPr/>
        </p:nvSpPr>
        <p:spPr bwMode="auto">
          <a:xfrm>
            <a:off x="2362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80" name="Text Box 52"/>
          <p:cNvSpPr txBox="1">
            <a:spLocks noChangeArrowheads="1"/>
          </p:cNvSpPr>
          <p:nvPr/>
        </p:nvSpPr>
        <p:spPr bwMode="auto">
          <a:xfrm>
            <a:off x="38100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81" name="Text Box 53"/>
          <p:cNvSpPr txBox="1">
            <a:spLocks noChangeArrowheads="1"/>
          </p:cNvSpPr>
          <p:nvPr/>
        </p:nvSpPr>
        <p:spPr bwMode="auto">
          <a:xfrm>
            <a:off x="5410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BB</a:t>
            </a:r>
          </a:p>
        </p:txBody>
      </p:sp>
      <p:sp>
        <p:nvSpPr>
          <p:cNvPr id="22582" name="Text Box 54"/>
          <p:cNvSpPr txBox="1">
            <a:spLocks noChangeArrowheads="1"/>
          </p:cNvSpPr>
          <p:nvPr/>
        </p:nvSpPr>
        <p:spPr bwMode="auto">
          <a:xfrm>
            <a:off x="6934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8" name="Group 55"/>
          <p:cNvGrpSpPr>
            <a:grpSpLocks/>
          </p:cNvGrpSpPr>
          <p:nvPr/>
        </p:nvGrpSpPr>
        <p:grpSpPr bwMode="auto">
          <a:xfrm>
            <a:off x="5643564" y="3657602"/>
            <a:ext cx="1938338" cy="1028700"/>
            <a:chOff x="3555" y="3072"/>
            <a:chExt cx="1221" cy="864"/>
          </a:xfrm>
        </p:grpSpPr>
        <p:sp>
          <p:nvSpPr>
            <p:cNvPr id="8248" name="Oval 56"/>
            <p:cNvSpPr>
              <a:spLocks noChangeArrowheads="1"/>
            </p:cNvSpPr>
            <p:nvPr/>
          </p:nvSpPr>
          <p:spPr bwMode="auto">
            <a:xfrm>
              <a:off x="3600"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9" name="Oval 57"/>
            <p:cNvSpPr>
              <a:spLocks noChangeArrowheads="1"/>
            </p:cNvSpPr>
            <p:nvPr/>
          </p:nvSpPr>
          <p:spPr bwMode="auto">
            <a:xfrm>
              <a:off x="4512"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0" name="Oval 58"/>
            <p:cNvSpPr>
              <a:spLocks noChangeArrowheads="1"/>
            </p:cNvSpPr>
            <p:nvPr/>
          </p:nvSpPr>
          <p:spPr bwMode="auto">
            <a:xfrm>
              <a:off x="3555" y="3720"/>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59"/>
          <p:cNvGrpSpPr>
            <a:grpSpLocks/>
          </p:cNvGrpSpPr>
          <p:nvPr/>
        </p:nvGrpSpPr>
        <p:grpSpPr bwMode="auto">
          <a:xfrm>
            <a:off x="4114800" y="2857500"/>
            <a:ext cx="3505200" cy="1847850"/>
            <a:chOff x="2592" y="2400"/>
            <a:chExt cx="2208" cy="1552"/>
          </a:xfrm>
        </p:grpSpPr>
        <p:sp>
          <p:nvSpPr>
            <p:cNvPr id="8245" name="AutoShape 60"/>
            <p:cNvSpPr>
              <a:spLocks noChangeArrowheads="1"/>
            </p:cNvSpPr>
            <p:nvPr/>
          </p:nvSpPr>
          <p:spPr bwMode="auto">
            <a:xfrm>
              <a:off x="4512" y="240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6" name="AutoShape 61"/>
            <p:cNvSpPr>
              <a:spLocks noChangeArrowheads="1"/>
            </p:cNvSpPr>
            <p:nvPr/>
          </p:nvSpPr>
          <p:spPr bwMode="auto">
            <a:xfrm>
              <a:off x="2592" y="2416"/>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7" name="AutoShape 62"/>
            <p:cNvSpPr>
              <a:spLocks noChangeArrowheads="1"/>
            </p:cNvSpPr>
            <p:nvPr/>
          </p:nvSpPr>
          <p:spPr bwMode="auto">
            <a:xfrm>
              <a:off x="2592" y="376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63"/>
          <p:cNvGrpSpPr>
            <a:grpSpLocks/>
          </p:cNvGrpSpPr>
          <p:nvPr/>
        </p:nvGrpSpPr>
        <p:grpSpPr bwMode="auto">
          <a:xfrm>
            <a:off x="2667000" y="2114550"/>
            <a:ext cx="4953000" cy="2514600"/>
            <a:chOff x="1680" y="1776"/>
            <a:chExt cx="3120" cy="2112"/>
          </a:xfrm>
        </p:grpSpPr>
        <p:sp>
          <p:nvSpPr>
            <p:cNvPr id="8236" name="Oval 64"/>
            <p:cNvSpPr>
              <a:spLocks noChangeArrowheads="1"/>
            </p:cNvSpPr>
            <p:nvPr/>
          </p:nvSpPr>
          <p:spPr bwMode="auto">
            <a:xfrm>
              <a:off x="172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7" name="Oval 65"/>
            <p:cNvSpPr>
              <a:spLocks noChangeArrowheads="1"/>
            </p:cNvSpPr>
            <p:nvPr/>
          </p:nvSpPr>
          <p:spPr bwMode="auto">
            <a:xfrm>
              <a:off x="264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8" name="Oval 66"/>
            <p:cNvSpPr>
              <a:spLocks noChangeArrowheads="1"/>
            </p:cNvSpPr>
            <p:nvPr/>
          </p:nvSpPr>
          <p:spPr bwMode="auto">
            <a:xfrm>
              <a:off x="364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9" name="Oval 67"/>
            <p:cNvSpPr>
              <a:spLocks noChangeArrowheads="1"/>
            </p:cNvSpPr>
            <p:nvPr/>
          </p:nvSpPr>
          <p:spPr bwMode="auto">
            <a:xfrm>
              <a:off x="456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Oval 68"/>
            <p:cNvSpPr>
              <a:spLocks noChangeArrowheads="1"/>
            </p:cNvSpPr>
            <p:nvPr/>
          </p:nvSpPr>
          <p:spPr bwMode="auto">
            <a:xfrm>
              <a:off x="1728" y="240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1" name="Oval 69"/>
            <p:cNvSpPr>
              <a:spLocks noChangeArrowheads="1"/>
            </p:cNvSpPr>
            <p:nvPr/>
          </p:nvSpPr>
          <p:spPr bwMode="auto">
            <a:xfrm>
              <a:off x="3648" y="2448"/>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2" name="Oval 70"/>
            <p:cNvSpPr>
              <a:spLocks noChangeArrowheads="1"/>
            </p:cNvSpPr>
            <p:nvPr/>
          </p:nvSpPr>
          <p:spPr bwMode="auto">
            <a:xfrm>
              <a:off x="1680"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3" name="Oval 71"/>
            <p:cNvSpPr>
              <a:spLocks noChangeArrowheads="1"/>
            </p:cNvSpPr>
            <p:nvPr/>
          </p:nvSpPr>
          <p:spPr bwMode="auto">
            <a:xfrm>
              <a:off x="2688"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72"/>
            <p:cNvSpPr>
              <a:spLocks noChangeArrowheads="1"/>
            </p:cNvSpPr>
            <p:nvPr/>
          </p:nvSpPr>
          <p:spPr bwMode="auto">
            <a:xfrm>
              <a:off x="1680" y="369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01" name="Text Box 73"/>
          <p:cNvSpPr txBox="1">
            <a:spLocks noChangeArrowheads="1"/>
          </p:cNvSpPr>
          <p:nvPr/>
        </p:nvSpPr>
        <p:spPr bwMode="auto">
          <a:xfrm>
            <a:off x="6934200" y="45720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aabb</a:t>
            </a:r>
          </a:p>
        </p:txBody>
      </p:sp>
      <p:sp>
        <p:nvSpPr>
          <p:cNvPr id="22602" name="Text Box 74"/>
          <p:cNvSpPr txBox="1">
            <a:spLocks noChangeArrowheads="1"/>
          </p:cNvSpPr>
          <p:nvPr/>
        </p:nvSpPr>
        <p:spPr bwMode="auto">
          <a:xfrm>
            <a:off x="5410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603" name="Text Box 75"/>
          <p:cNvSpPr txBox="1">
            <a:spLocks noChangeArrowheads="1"/>
          </p:cNvSpPr>
          <p:nvPr/>
        </p:nvSpPr>
        <p:spPr bwMode="auto">
          <a:xfrm>
            <a:off x="38100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604" name="Text Box 76"/>
          <p:cNvSpPr txBox="1">
            <a:spLocks noChangeArrowheads="1"/>
          </p:cNvSpPr>
          <p:nvPr/>
        </p:nvSpPr>
        <p:spPr bwMode="auto">
          <a:xfrm>
            <a:off x="2362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11" name="Group 77"/>
          <p:cNvGrpSpPr>
            <a:grpSpLocks/>
          </p:cNvGrpSpPr>
          <p:nvPr/>
        </p:nvGrpSpPr>
        <p:grpSpPr bwMode="auto">
          <a:xfrm>
            <a:off x="533400" y="2"/>
            <a:ext cx="7086600" cy="461965"/>
            <a:chOff x="288" y="96"/>
            <a:chExt cx="4368" cy="388"/>
          </a:xfrm>
        </p:grpSpPr>
        <p:sp>
          <p:nvSpPr>
            <p:cNvPr id="8232" name="Text Box 78"/>
            <p:cNvSpPr txBox="1">
              <a:spLocks noChangeArrowheads="1"/>
            </p:cNvSpPr>
            <p:nvPr/>
          </p:nvSpPr>
          <p:spPr bwMode="auto">
            <a:xfrm>
              <a:off x="816" y="144"/>
              <a:ext cx="3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chemeClr val="bg1"/>
                  </a:solidFill>
                  <a:latin typeface="VNI-Times" pitchFamily="2" charset="0"/>
                </a:rPr>
                <a:t>		</a:t>
              </a:r>
              <a:r>
                <a:rPr lang="en-US" sz="2000" b="1">
                  <a:solidFill>
                    <a:schemeClr val="bg1"/>
                  </a:solidFill>
                  <a:latin typeface="VNI-Times" pitchFamily="2" charset="0"/>
                </a:rPr>
                <a:t>AABB  </a:t>
              </a:r>
              <a:r>
                <a:rPr lang="en-US" sz="2000">
                  <a:solidFill>
                    <a:schemeClr val="bg1"/>
                  </a:solidFill>
                  <a:latin typeface="VNI-Times" pitchFamily="2" charset="0"/>
                </a:rPr>
                <a:t>                  x                   </a:t>
              </a:r>
              <a:r>
                <a:rPr lang="en-US" sz="2000" b="1">
                  <a:solidFill>
                    <a:schemeClr val="bg1"/>
                  </a:solidFill>
                  <a:latin typeface="VNI-Times" pitchFamily="2" charset="0"/>
                </a:rPr>
                <a:t>aabb</a:t>
              </a:r>
            </a:p>
          </p:txBody>
        </p:sp>
        <p:sp>
          <p:nvSpPr>
            <p:cNvPr id="8233" name="Oval 79"/>
            <p:cNvSpPr>
              <a:spLocks noChangeArrowheads="1"/>
            </p:cNvSpPr>
            <p:nvPr/>
          </p:nvSpPr>
          <p:spPr bwMode="auto">
            <a:xfrm>
              <a:off x="2664" y="19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2608" name="AutoShape 80"/>
            <p:cNvSpPr>
              <a:spLocks noChangeArrowheads="1"/>
            </p:cNvSpPr>
            <p:nvPr/>
          </p:nvSpPr>
          <p:spPr bwMode="auto">
            <a:xfrm>
              <a:off x="3600" y="192"/>
              <a:ext cx="302" cy="288"/>
            </a:xfrm>
            <a:prstGeom prst="irregularSeal2">
              <a:avLst/>
            </a:prstGeom>
            <a:solidFill>
              <a:srgbClr val="00B0F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n w="38100">
                  <a:solidFill>
                    <a:srgbClr val="006600"/>
                  </a:solidFill>
                </a:ln>
                <a:solidFill>
                  <a:schemeClr val="bg1"/>
                </a:solidFill>
              </a:endParaRPr>
            </a:p>
          </p:txBody>
        </p:sp>
        <p:sp>
          <p:nvSpPr>
            <p:cNvPr id="8235" name="Text Box 81"/>
            <p:cNvSpPr txBox="1">
              <a:spLocks noChangeArrowheads="1"/>
            </p:cNvSpPr>
            <p:nvPr/>
          </p:nvSpPr>
          <p:spPr bwMode="auto">
            <a:xfrm>
              <a:off x="288" y="96"/>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P</a:t>
              </a:r>
            </a:p>
          </p:txBody>
        </p:sp>
      </p:grpSp>
      <p:grpSp>
        <p:nvGrpSpPr>
          <p:cNvPr id="12" name="Group 82"/>
          <p:cNvGrpSpPr>
            <a:grpSpLocks/>
          </p:cNvGrpSpPr>
          <p:nvPr/>
        </p:nvGrpSpPr>
        <p:grpSpPr bwMode="auto">
          <a:xfrm>
            <a:off x="457200" y="1371601"/>
            <a:ext cx="7315200" cy="735013"/>
            <a:chOff x="288" y="1152"/>
            <a:chExt cx="4608" cy="618"/>
          </a:xfrm>
        </p:grpSpPr>
        <p:sp>
          <p:nvSpPr>
            <p:cNvPr id="8221" name="Line 83"/>
            <p:cNvSpPr>
              <a:spLocks noChangeShapeType="1"/>
            </p:cNvSpPr>
            <p:nvPr/>
          </p:nvSpPr>
          <p:spPr bwMode="auto">
            <a:xfrm flipH="1">
              <a:off x="1872" y="1152"/>
              <a:ext cx="132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84"/>
            <p:cNvSpPr>
              <a:spLocks noChangeShapeType="1"/>
            </p:cNvSpPr>
            <p:nvPr/>
          </p:nvSpPr>
          <p:spPr bwMode="auto">
            <a:xfrm>
              <a:off x="3456" y="1152"/>
              <a:ext cx="115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85"/>
            <p:cNvSpPr>
              <a:spLocks noChangeShapeType="1"/>
            </p:cNvSpPr>
            <p:nvPr/>
          </p:nvSpPr>
          <p:spPr bwMode="auto">
            <a:xfrm flipH="1">
              <a:off x="2880" y="1200"/>
              <a:ext cx="384"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Line 86"/>
            <p:cNvSpPr>
              <a:spLocks noChangeShapeType="1"/>
            </p:cNvSpPr>
            <p:nvPr/>
          </p:nvSpPr>
          <p:spPr bwMode="auto">
            <a:xfrm>
              <a:off x="3408" y="1200"/>
              <a:ext cx="336"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87"/>
            <p:cNvGrpSpPr>
              <a:grpSpLocks/>
            </p:cNvGrpSpPr>
            <p:nvPr/>
          </p:nvGrpSpPr>
          <p:grpSpPr bwMode="auto">
            <a:xfrm>
              <a:off x="288" y="1382"/>
              <a:ext cx="4608" cy="388"/>
              <a:chOff x="288" y="1382"/>
              <a:chExt cx="4608" cy="388"/>
            </a:xfrm>
          </p:grpSpPr>
          <p:sp>
            <p:nvSpPr>
              <p:cNvPr id="8226" name="Oval 88"/>
              <p:cNvSpPr>
                <a:spLocks noChangeArrowheads="1"/>
              </p:cNvSpPr>
              <p:nvPr/>
            </p:nvSpPr>
            <p:spPr bwMode="auto">
              <a:xfrm>
                <a:off x="1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27" name="Oval 89"/>
              <p:cNvSpPr>
                <a:spLocks noChangeArrowheads="1"/>
              </p:cNvSpPr>
              <p:nvPr/>
            </p:nvSpPr>
            <p:spPr bwMode="auto">
              <a:xfrm>
                <a:off x="4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28" name="Oval 90"/>
              <p:cNvSpPr>
                <a:spLocks noChangeArrowheads="1"/>
              </p:cNvSpPr>
              <p:nvPr/>
            </p:nvSpPr>
            <p:spPr bwMode="auto">
              <a:xfrm>
                <a:off x="2544"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FF0000"/>
                    </a:solidFill>
                    <a:latin typeface="VNI-Times" pitchFamily="2" charset="0"/>
                  </a:rPr>
                  <a:t>A</a:t>
                </a:r>
                <a:r>
                  <a:rPr lang="en-US" sz="2000" b="1">
                    <a:solidFill>
                      <a:srgbClr val="0000FF"/>
                    </a:solidFill>
                    <a:latin typeface="VNI-Times" pitchFamily="2" charset="0"/>
                  </a:rPr>
                  <a:t>b</a:t>
                </a:r>
              </a:p>
            </p:txBody>
          </p:sp>
          <p:sp>
            <p:nvSpPr>
              <p:cNvPr id="8229" name="Oval 91"/>
              <p:cNvSpPr>
                <a:spLocks noChangeArrowheads="1"/>
              </p:cNvSpPr>
              <p:nvPr/>
            </p:nvSpPr>
            <p:spPr bwMode="auto">
              <a:xfrm>
                <a:off x="355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latin typeface="VNI-Times" pitchFamily="2" charset="0"/>
                  </a:rPr>
                  <a:t>a</a:t>
                </a:r>
                <a:r>
                  <a:rPr lang="en-US" sz="2000">
                    <a:solidFill>
                      <a:srgbClr val="FF0000"/>
                    </a:solidFill>
                    <a:latin typeface="VNI-Times" pitchFamily="2" charset="0"/>
                  </a:rPr>
                  <a:t>B</a:t>
                </a:r>
              </a:p>
            </p:txBody>
          </p:sp>
          <p:sp>
            <p:nvSpPr>
              <p:cNvPr id="8230" name="Text Box 92"/>
              <p:cNvSpPr txBox="1">
                <a:spLocks noChangeArrowheads="1"/>
              </p:cNvSpPr>
              <p:nvPr/>
            </p:nvSpPr>
            <p:spPr bwMode="auto">
              <a:xfrm>
                <a:off x="672" y="1392"/>
                <a:ext cx="33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F1</a:t>
                </a:r>
              </a:p>
            </p:txBody>
          </p:sp>
          <p:sp>
            <p:nvSpPr>
              <p:cNvPr id="8231" name="Text Box 93"/>
              <p:cNvSpPr txBox="1">
                <a:spLocks noChangeArrowheads="1"/>
              </p:cNvSpPr>
              <p:nvPr/>
            </p:nvSpPr>
            <p:spPr bwMode="auto">
              <a:xfrm>
                <a:off x="288" y="138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sp>
        <p:nvSpPr>
          <p:cNvPr id="89" name="Right Arrow 88">
            <a:hlinkClick r:id="rId2" action="ppaction://hlinksldjump"/>
          </p:cNvPr>
          <p:cNvSpPr/>
          <p:nvPr/>
        </p:nvSpPr>
        <p:spPr>
          <a:xfrm>
            <a:off x="8715372" y="928676"/>
            <a:ext cx="428628" cy="3571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0" name="Oval 89"/>
          <p:cNvSpPr/>
          <p:nvPr/>
        </p:nvSpPr>
        <p:spPr>
          <a:xfrm>
            <a:off x="2357422" y="242887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Oval 90"/>
          <p:cNvSpPr/>
          <p:nvPr/>
        </p:nvSpPr>
        <p:spPr>
          <a:xfrm>
            <a:off x="2357422" y="314325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Oval 91"/>
          <p:cNvSpPr/>
          <p:nvPr/>
        </p:nvSpPr>
        <p:spPr>
          <a:xfrm>
            <a:off x="3857620"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Oval 92"/>
          <p:cNvSpPr/>
          <p:nvPr/>
        </p:nvSpPr>
        <p:spPr>
          <a:xfrm>
            <a:off x="2285984"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Oval 93"/>
          <p:cNvSpPr/>
          <p:nvPr/>
        </p:nvSpPr>
        <p:spPr>
          <a:xfrm>
            <a:off x="542925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Oval 94"/>
          <p:cNvSpPr/>
          <p:nvPr/>
        </p:nvSpPr>
        <p:spPr>
          <a:xfrm>
            <a:off x="2285984" y="47148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p:cNvSpPr/>
          <p:nvPr/>
        </p:nvSpPr>
        <p:spPr>
          <a:xfrm>
            <a:off x="5429256" y="31432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p:cNvSpPr/>
          <p:nvPr/>
        </p:nvSpPr>
        <p:spPr>
          <a:xfrm>
            <a:off x="3857620"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p:cNvSpPr/>
          <p:nvPr/>
        </p:nvSpPr>
        <p:spPr>
          <a:xfrm>
            <a:off x="685801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p:cNvSpPr/>
          <p:nvPr/>
        </p:nvSpPr>
        <p:spPr>
          <a:xfrm>
            <a:off x="3857620" y="4643452"/>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p:cNvSpPr/>
          <p:nvPr/>
        </p:nvSpPr>
        <p:spPr>
          <a:xfrm>
            <a:off x="3857620" y="3143254"/>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p:cNvSpPr/>
          <p:nvPr/>
        </p:nvSpPr>
        <p:spPr>
          <a:xfrm>
            <a:off x="6858016" y="3214692"/>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Regular Pentagon 101"/>
          <p:cNvSpPr/>
          <p:nvPr/>
        </p:nvSpPr>
        <p:spPr>
          <a:xfrm>
            <a:off x="5357818" y="3929072"/>
            <a:ext cx="1071570" cy="428628"/>
          </a:xfrm>
          <a:prstGeom prst="pentagon">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gular Pentagon 104"/>
          <p:cNvSpPr/>
          <p:nvPr/>
        </p:nvSpPr>
        <p:spPr>
          <a:xfrm>
            <a:off x="5357818" y="4714872"/>
            <a:ext cx="1071570" cy="428628"/>
          </a:xfrm>
          <a:prstGeom prst="pentagon">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 name="Regular Pentagon 106"/>
          <p:cNvSpPr/>
          <p:nvPr/>
        </p:nvSpPr>
        <p:spPr>
          <a:xfrm>
            <a:off x="6858016" y="3929072"/>
            <a:ext cx="1071570" cy="428628"/>
          </a:xfrm>
          <a:prstGeom prst="pentagon">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Bevel 107"/>
          <p:cNvSpPr/>
          <p:nvPr/>
        </p:nvSpPr>
        <p:spPr>
          <a:xfrm>
            <a:off x="6858016" y="4643452"/>
            <a:ext cx="1000132" cy="428610"/>
          </a:xfrm>
          <a:prstGeom prst="bevel">
            <a:avLst/>
          </a:prstGeom>
          <a:noFill/>
          <a:ln>
            <a:solidFill>
              <a:srgbClr val="FFF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0" fill="hold"/>
                                        <p:tgtEl>
                                          <p:spTgt spid="102"/>
                                        </p:tgtEl>
                                        <p:attrNameLst>
                                          <p:attrName>ppt_w</p:attrName>
                                        </p:attrNameLst>
                                      </p:cBhvr>
                                      <p:tavLst>
                                        <p:tav tm="0" fmla="#ppt_w*sin(2.5*pi*$)">
                                          <p:val>
                                            <p:fltVal val="0"/>
                                          </p:val>
                                        </p:tav>
                                        <p:tav tm="100000">
                                          <p:val>
                                            <p:fltVal val="1"/>
                                          </p:val>
                                        </p:tav>
                                      </p:tavLst>
                                    </p:anim>
                                    <p:anim calcmode="lin" valueType="num">
                                      <p:cBhvr>
                                        <p:cTn id="8" dur="5000" fill="hold"/>
                                        <p:tgtEl>
                                          <p:spTgt spid="10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p:cTn id="13" dur="5000" fill="hold"/>
                                        <p:tgtEl>
                                          <p:spTgt spid="105"/>
                                        </p:tgtEl>
                                        <p:attrNameLst>
                                          <p:attrName>ppt_w</p:attrName>
                                        </p:attrNameLst>
                                      </p:cBhvr>
                                      <p:tavLst>
                                        <p:tav tm="0" fmla="#ppt_w*sin(2.5*pi*$)">
                                          <p:val>
                                            <p:fltVal val="0"/>
                                          </p:val>
                                        </p:tav>
                                        <p:tav tm="100000">
                                          <p:val>
                                            <p:fltVal val="1"/>
                                          </p:val>
                                        </p:tav>
                                      </p:tavLst>
                                    </p:anim>
                                    <p:anim calcmode="lin" valueType="num">
                                      <p:cBhvr>
                                        <p:cTn id="14" dur="5000" fill="hold"/>
                                        <p:tgtEl>
                                          <p:spTgt spid="105"/>
                                        </p:tgtEl>
                                        <p:attrNameLst>
                                          <p:attrName>ppt_h</p:attrName>
                                        </p:attrNameLst>
                                      </p:cBhvr>
                                      <p:tavLst>
                                        <p:tav tm="0">
                                          <p:val>
                                            <p:strVal val="#ppt_h"/>
                                          </p:val>
                                        </p:tav>
                                        <p:tav tm="100000">
                                          <p:val>
                                            <p:strVal val="#ppt_h"/>
                                          </p:val>
                                        </p:tav>
                                      </p:tavLst>
                                    </p:anim>
                                  </p:childTnLst>
                                </p:cTn>
                              </p:par>
                              <p:par>
                                <p:cTn id="15" presetID="19" presetClass="entr" presetSubtype="1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0" fill="hold"/>
                                        <p:tgtEl>
                                          <p:spTgt spid="107"/>
                                        </p:tgtEl>
                                        <p:attrNameLst>
                                          <p:attrName>ppt_w</p:attrName>
                                        </p:attrNameLst>
                                      </p:cBhvr>
                                      <p:tavLst>
                                        <p:tav tm="0" fmla="#ppt_w*sin(2.5*pi*$)">
                                          <p:val>
                                            <p:fltVal val="0"/>
                                          </p:val>
                                        </p:tav>
                                        <p:tav tm="100000">
                                          <p:val>
                                            <p:fltVal val="1"/>
                                          </p:val>
                                        </p:tav>
                                      </p:tavLst>
                                    </p:anim>
                                    <p:anim calcmode="lin" valueType="num">
                                      <p:cBhvr>
                                        <p:cTn id="18" dur="5000" fill="hold"/>
                                        <p:tgtEl>
                                          <p:spTgt spid="10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p:cTn id="23" dur="5000" fill="hold"/>
                                        <p:tgtEl>
                                          <p:spTgt spid="108"/>
                                        </p:tgtEl>
                                        <p:attrNameLst>
                                          <p:attrName>ppt_w</p:attrName>
                                        </p:attrNameLst>
                                      </p:cBhvr>
                                      <p:tavLst>
                                        <p:tav tm="0" fmla="#ppt_w*sin(2.5*pi*$)">
                                          <p:val>
                                            <p:fltVal val="0"/>
                                          </p:val>
                                        </p:tav>
                                        <p:tav tm="100000">
                                          <p:val>
                                            <p:fltVal val="1"/>
                                          </p:val>
                                        </p:tav>
                                      </p:tavLst>
                                    </p:anim>
                                    <p:anim calcmode="lin" valueType="num">
                                      <p:cBhvr>
                                        <p:cTn id="24" dur="5000" fill="hold"/>
                                        <p:tgtEl>
                                          <p:spTgt spid="1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5" grpId="0" animBg="1"/>
      <p:bldP spid="107" grpId="0" animBg="1"/>
      <p:bldP spid="1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1" descr="Papyrus"/>
          <p:cNvSpPr>
            <a:spLocks noChangeArrowheads="1"/>
          </p:cNvSpPr>
          <p:nvPr/>
        </p:nvSpPr>
        <p:spPr bwMode="auto">
          <a:xfrm>
            <a:off x="152400" y="-76200"/>
            <a:ext cx="8764588"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en-US" sz="2800" b="1">
                <a:solidFill>
                  <a:srgbClr val="FFFF00"/>
                </a:solidFill>
                <a:latin typeface="Times New Roman" pitchFamily="18" charset="0"/>
                <a:cs typeface="Times New Roman" pitchFamily="18" charset="0"/>
              </a:rPr>
              <a:t>III. MENĐEN GIẢI THÍCH KẾT QUẢ THÍ NGHIỆM</a:t>
            </a:r>
          </a:p>
        </p:txBody>
      </p:sp>
      <p:sp>
        <p:nvSpPr>
          <p:cNvPr id="3" name="Text Box 6"/>
          <p:cNvSpPr txBox="1">
            <a:spLocks noChangeArrowheads="1"/>
          </p:cNvSpPr>
          <p:nvPr/>
        </p:nvSpPr>
        <p:spPr bwMode="auto">
          <a:xfrm>
            <a:off x="304800" y="895353"/>
            <a:ext cx="723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Times New Roman" pitchFamily="18" charset="0"/>
                <a:cs typeface="Times New Roman" pitchFamily="18" charset="0"/>
              </a:rPr>
              <a:t>Ptc:      Vàng trơn   x  Xanh nhăn</a:t>
            </a:r>
          </a:p>
          <a:p>
            <a:pPr eaLnBrk="1" hangingPunct="1"/>
            <a:r>
              <a:rPr lang="en-US" altLang="en-US" sz="2800" b="1">
                <a:solidFill>
                  <a:schemeClr val="bg1"/>
                </a:solidFill>
                <a:latin typeface="Times New Roman" pitchFamily="18" charset="0"/>
                <a:cs typeface="Times New Roman" pitchFamily="18" charset="0"/>
              </a:rPr>
              <a:t>F1:              100% Vàng Trơn</a:t>
            </a:r>
          </a:p>
        </p:txBody>
      </p:sp>
      <p:sp>
        <p:nvSpPr>
          <p:cNvPr id="4" name="Text Box 6"/>
          <p:cNvSpPr txBox="1">
            <a:spLocks noChangeArrowheads="1"/>
          </p:cNvSpPr>
          <p:nvPr/>
        </p:nvSpPr>
        <p:spPr bwMode="auto">
          <a:xfrm>
            <a:off x="304800" y="1809751"/>
            <a:ext cx="5240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err="1">
                <a:solidFill>
                  <a:srgbClr val="FF0000"/>
                </a:solidFill>
                <a:latin typeface="Times New Roman" pitchFamily="18" charset="0"/>
                <a:cs typeface="Times New Roman" pitchFamily="18" charset="0"/>
              </a:rPr>
              <a:t>Em</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có</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kết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luận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gì</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từ</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kết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quả</a:t>
            </a:r>
            <a:r>
              <a:rPr lang="en-US" altLang="en-US" sz="2800" b="1" dirty="0">
                <a:solidFill>
                  <a:srgbClr val="FF0000"/>
                </a:solidFill>
                <a:latin typeface="Times New Roman" pitchFamily="18" charset="0"/>
                <a:cs typeface="Times New Roman" pitchFamily="18" charset="0"/>
              </a:rPr>
              <a:t> F1 ?</a:t>
            </a:r>
          </a:p>
        </p:txBody>
      </p:sp>
      <p:sp>
        <p:nvSpPr>
          <p:cNvPr id="5" name="Text Box 6"/>
          <p:cNvSpPr txBox="1">
            <a:spLocks noChangeArrowheads="1"/>
          </p:cNvSpPr>
          <p:nvPr/>
        </p:nvSpPr>
        <p:spPr bwMode="auto">
          <a:xfrm>
            <a:off x="1447800" y="2266953"/>
            <a:ext cx="52403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Times New Roman" pitchFamily="18" charset="0"/>
                <a:cs typeface="Times New Roman" pitchFamily="18" charset="0"/>
              </a:rPr>
              <a:t>Vàng, trơn là tính trạng trội</a:t>
            </a:r>
          </a:p>
          <a:p>
            <a:pPr eaLnBrk="1" hangingPunct="1"/>
            <a:r>
              <a:rPr lang="en-US" altLang="en-US" sz="2800" b="1">
                <a:solidFill>
                  <a:schemeClr val="bg1"/>
                </a:solidFill>
                <a:latin typeface="Times New Roman" pitchFamily="18" charset="0"/>
                <a:cs typeface="Times New Roman" pitchFamily="18" charset="0"/>
              </a:rPr>
              <a:t>Xanh, nhăn là tính trạng lặn</a:t>
            </a:r>
          </a:p>
        </p:txBody>
      </p:sp>
      <p:sp>
        <p:nvSpPr>
          <p:cNvPr id="6" name="Right Arrow 5"/>
          <p:cNvSpPr>
            <a:spLocks noChangeArrowheads="1"/>
          </p:cNvSpPr>
          <p:nvPr/>
        </p:nvSpPr>
        <p:spPr bwMode="auto">
          <a:xfrm>
            <a:off x="0" y="2419353"/>
            <a:ext cx="1371600" cy="296863"/>
          </a:xfrm>
          <a:prstGeom prst="rightArrow">
            <a:avLst>
              <a:gd name="adj1" fmla="val 50000"/>
              <a:gd name="adj2" fmla="val 49904"/>
            </a:avLst>
          </a:prstGeom>
          <a:solidFill>
            <a:srgbClr val="C00000"/>
          </a:solidFill>
          <a:ln w="9525">
            <a:solidFill>
              <a:schemeClr val="tx1"/>
            </a:solidFill>
            <a:miter lim="800000"/>
            <a:headEnd/>
            <a:tailEnd/>
          </a:ln>
        </p:spPr>
        <p:txBody>
          <a:bodyPr wrap="none" anchor="ctr"/>
          <a:lstStyle/>
          <a:p>
            <a:pPr algn="ctr"/>
            <a:endParaRPr lang="en-US" altLang="en-US" sz="2800">
              <a:solidFill>
                <a:srgbClr val="006600"/>
              </a:solidFill>
            </a:endParaRPr>
          </a:p>
        </p:txBody>
      </p:sp>
      <p:sp>
        <p:nvSpPr>
          <p:cNvPr id="7" name="Text Box 5"/>
          <p:cNvSpPr txBox="1">
            <a:spLocks noChangeArrowheads="1"/>
          </p:cNvSpPr>
          <p:nvPr/>
        </p:nvSpPr>
        <p:spPr bwMode="auto">
          <a:xfrm>
            <a:off x="11113" y="3221039"/>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FF00"/>
                </a:solidFill>
                <a:latin typeface="Times New Roman" pitchFamily="18" charset="0"/>
                <a:cs typeface="Times New Roman" pitchFamily="18" charset="0"/>
              </a:rPr>
              <a:t>1-Quy ước:</a:t>
            </a:r>
            <a:endParaRPr lang="en-US" altLang="en-US" sz="3200" b="1">
              <a:solidFill>
                <a:srgbClr val="FFFF00"/>
              </a:solidFill>
            </a:endParaRPr>
          </a:p>
        </p:txBody>
      </p:sp>
      <p:sp>
        <p:nvSpPr>
          <p:cNvPr id="8" name="Text Box 5"/>
          <p:cNvSpPr txBox="1">
            <a:spLocks noChangeArrowheads="1"/>
          </p:cNvSpPr>
          <p:nvPr/>
        </p:nvSpPr>
        <p:spPr bwMode="auto">
          <a:xfrm>
            <a:off x="1828805" y="3270250"/>
            <a:ext cx="22383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Times New Roman" pitchFamily="18" charset="0"/>
                <a:cs typeface="Times New Roman" pitchFamily="18" charset="0"/>
              </a:rPr>
              <a:t>A: hạt vàng</a:t>
            </a:r>
          </a:p>
          <a:p>
            <a:pPr eaLnBrk="1" hangingPunct="1"/>
            <a:r>
              <a:rPr lang="en-US" altLang="en-US" sz="2800" b="1">
                <a:solidFill>
                  <a:schemeClr val="bg1"/>
                </a:solidFill>
                <a:latin typeface="Times New Roman" pitchFamily="18" charset="0"/>
                <a:cs typeface="Times New Roman" pitchFamily="18" charset="0"/>
              </a:rPr>
              <a:t>a: hạt xanh</a:t>
            </a:r>
          </a:p>
          <a:p>
            <a:pPr eaLnBrk="1" hangingPunct="1"/>
            <a:r>
              <a:rPr lang="en-US" altLang="en-US" sz="2800" b="1">
                <a:solidFill>
                  <a:schemeClr val="bg1"/>
                </a:solidFill>
                <a:latin typeface="Times New Roman" pitchFamily="18" charset="0"/>
                <a:cs typeface="Times New Roman" pitchFamily="18" charset="0"/>
              </a:rPr>
              <a:t>B: vỏ trơn</a:t>
            </a:r>
          </a:p>
          <a:p>
            <a:pPr eaLnBrk="1" hangingPunct="1"/>
            <a:r>
              <a:rPr lang="en-US" altLang="en-US" sz="2800" b="1">
                <a:solidFill>
                  <a:schemeClr val="bg1"/>
                </a:solidFill>
                <a:latin typeface="Times New Roman" pitchFamily="18" charset="0"/>
                <a:cs typeface="Times New Roman" pitchFamily="18" charset="0"/>
              </a:rPr>
              <a:t>b: vỏ nhăn</a:t>
            </a:r>
            <a:endParaRPr lang="en-US" altLang="en-US" sz="3200" b="1">
              <a:solidFill>
                <a:schemeClr val="bg1"/>
              </a:solidFill>
              <a:latin typeface="Times New Roman" pitchFamily="18" charset="0"/>
              <a:cs typeface="Times New Roman" pitchFamily="18" charset="0"/>
            </a:endParaRPr>
          </a:p>
        </p:txBody>
      </p:sp>
      <p:sp>
        <p:nvSpPr>
          <p:cNvPr id="9" name="AutoShape 7"/>
          <p:cNvSpPr>
            <a:spLocks noChangeArrowheads="1"/>
          </p:cNvSpPr>
          <p:nvPr/>
        </p:nvSpPr>
        <p:spPr bwMode="auto">
          <a:xfrm>
            <a:off x="4038600" y="3246438"/>
            <a:ext cx="5105400" cy="1763712"/>
          </a:xfrm>
          <a:prstGeom prst="doubleWave">
            <a:avLst>
              <a:gd name="adj1" fmla="val 6500"/>
              <a:gd name="adj2" fmla="val 0"/>
            </a:avLst>
          </a:prstGeom>
          <a:gradFill rotWithShape="1">
            <a:gsLst>
              <a:gs pos="0">
                <a:srgbClr val="CCFFFF"/>
              </a:gs>
              <a:gs pos="50000">
                <a:schemeClr val="bg1"/>
              </a:gs>
              <a:gs pos="100000">
                <a:srgbClr val="CCFFFF"/>
              </a:gs>
            </a:gsLst>
            <a:lin ang="5400000" scaled="1"/>
          </a:gradFill>
          <a:ln w="9525">
            <a:solidFill>
              <a:schemeClr val="tx1"/>
            </a:solidFill>
            <a:miter lim="800000"/>
            <a:headEnd/>
            <a:tailEnd/>
          </a:ln>
          <a:effectLst/>
        </p:spPr>
        <p:txBody>
          <a:bodyPr wrap="none" anchor="ctr"/>
          <a:lstStyle/>
          <a:p>
            <a:pPr algn="ctr">
              <a:defRPr/>
            </a:pPr>
            <a:r>
              <a:rPr lang="en-US" sz="2800" b="1" i="1" dirty="0" err="1">
                <a:solidFill>
                  <a:srgbClr val="FF0000"/>
                </a:solidFill>
                <a:cs typeface="Times New Roman" panose="02020603050405020304" pitchFamily="18" charset="0"/>
              </a:rPr>
              <a:t>Vậy</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cơ</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thể</a:t>
            </a:r>
            <a:r>
              <a:rPr lang="en-US" sz="2800" b="1" i="1" dirty="0">
                <a:solidFill>
                  <a:srgbClr val="FF0000"/>
                </a:solidFill>
                <a:cs typeface="Times New Roman" panose="02020603050405020304" pitchFamily="18" charset="0"/>
              </a:rPr>
              <a:t> P </a:t>
            </a:r>
            <a:r>
              <a:rPr lang="en-US" sz="2800" b="1" i="1" dirty="0" err="1">
                <a:solidFill>
                  <a:srgbClr val="FF0000"/>
                </a:solidFill>
                <a:cs typeface="Times New Roman" panose="02020603050405020304" pitchFamily="18" charset="0"/>
              </a:rPr>
              <a:t>thuần</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chủng</a:t>
            </a:r>
            <a:r>
              <a:rPr lang="en-US" sz="2800" b="1" i="1" dirty="0">
                <a:solidFill>
                  <a:srgbClr val="FF0000"/>
                </a:solidFill>
                <a:cs typeface="Times New Roman" panose="02020603050405020304" pitchFamily="18" charset="0"/>
              </a:rPr>
              <a:t> </a:t>
            </a:r>
          </a:p>
          <a:p>
            <a:pPr algn="ctr">
              <a:defRPr/>
            </a:pPr>
            <a:r>
              <a:rPr lang="en-US" sz="2800" b="1" i="1" dirty="0" err="1">
                <a:solidFill>
                  <a:srgbClr val="FF0000"/>
                </a:solidFill>
                <a:cs typeface="Times New Roman" panose="02020603050405020304" pitchFamily="18" charset="0"/>
              </a:rPr>
              <a:t>có</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kiểu</a:t>
            </a:r>
            <a:r>
              <a:rPr lang="en-US" sz="2800" b="1" i="1" dirty="0">
                <a:solidFill>
                  <a:srgbClr val="FF0000"/>
                </a:solidFill>
                <a:cs typeface="Times New Roman" panose="02020603050405020304" pitchFamily="18" charset="0"/>
              </a:rPr>
              <a:t> gen </a:t>
            </a:r>
            <a:r>
              <a:rPr lang="en-US" sz="2800" b="1" i="1" dirty="0" err="1">
                <a:solidFill>
                  <a:srgbClr val="FF0000"/>
                </a:solidFill>
                <a:cs typeface="Times New Roman" panose="02020603050405020304" pitchFamily="18" charset="0"/>
              </a:rPr>
              <a:t>như</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thế</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nào</a:t>
            </a:r>
            <a:r>
              <a:rPr lang="en-US" sz="2800" b="1" i="1" dirty="0">
                <a:solidFill>
                  <a:srgbClr val="FF0000"/>
                </a:solidFill>
                <a:cs typeface="Times New Roman" panose="02020603050405020304" pitchFamily="18" charset="0"/>
              </a:rPr>
              <a:t>?</a:t>
            </a:r>
          </a:p>
        </p:txBody>
      </p:sp>
      <p:pic>
        <p:nvPicPr>
          <p:cNvPr id="10" name="Picture 15"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815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strips(downLeft)">
                                      <p:cBhvr>
                                        <p:cTn id="23" dur="500"/>
                                        <p:tgtEl>
                                          <p:spTgt spid="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0" nodeType="clickEffect">
                                  <p:stCondLst>
                                    <p:cond delay="0"/>
                                  </p:stCondLst>
                                  <p:childTnLst>
                                    <p:animEffect transition="out" filter="box(in)">
                                      <p:cBhvr>
                                        <p:cTn id="27" dur="500"/>
                                        <p:tgtEl>
                                          <p:spTgt spid="4">
                                            <p:txEl>
                                              <p:pRg st="0" end="0"/>
                                            </p:txEl>
                                          </p:spTgt>
                                        </p:tgtEl>
                                      </p:cBhvr>
                                    </p:animEffect>
                                    <p:set>
                                      <p:cBhvr>
                                        <p:cTn id="28"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strips(downLeft)">
                                      <p:cBhvr>
                                        <p:cTn id="39" dur="500"/>
                                        <p:tgtEl>
                                          <p:spTgt spid="5">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strips(downLeft)">
                                      <p:cBhvr>
                                        <p:cTn id="44" dur="500"/>
                                        <p:tgtEl>
                                          <p:spTgt spid="5">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strips(downLeft)">
                                      <p:cBhvr>
                                        <p:cTn id="49" dur="500"/>
                                        <p:tgtEl>
                                          <p:spTgt spid="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strips(downLeft)">
                                      <p:cBhvr>
                                        <p:cTn id="54" dur="500"/>
                                        <p:tgtEl>
                                          <p:spTgt spid="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circle(in)">
                                      <p:cBhvr>
                                        <p:cTn id="59" dur="2000"/>
                                        <p:tgtEl>
                                          <p:spTgt spid="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xit" presetSubtype="16" fill="hold" grpId="1" nodeType="clickEffect">
                                  <p:stCondLst>
                                    <p:cond delay="0"/>
                                  </p:stCondLst>
                                  <p:childTnLst>
                                    <p:animEffect transition="out" filter="box(in)">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animBg="1"/>
      <p:bldP spid="7" grpId="0"/>
      <p:bldP spid="8" grpId="0"/>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1" descr="Papyrus"/>
          <p:cNvSpPr>
            <a:spLocks noChangeArrowheads="1"/>
          </p:cNvSpPr>
          <p:nvPr/>
        </p:nvSpPr>
        <p:spPr bwMode="auto">
          <a:xfrm>
            <a:off x="152400" y="0"/>
            <a:ext cx="8764588" cy="628650"/>
          </a:xfrm>
          <a:prstGeom prst="rect">
            <a:avLst/>
          </a:prstGeom>
          <a:solidFill>
            <a:srgbClr val="FFFF00"/>
          </a:solidFill>
          <a:ln w="9525">
            <a:solidFill>
              <a:schemeClr val="tx1"/>
            </a:solidFill>
            <a:miter lim="800000"/>
            <a:headEnd/>
            <a:tailEnd/>
          </a:ln>
        </p:spPr>
        <p:txBody>
          <a:bodyPr wrap="none" anchor="ctr"/>
          <a:lstStyle/>
          <a:p>
            <a:pPr algn="ctr"/>
            <a:r>
              <a:rPr lang="en-US" altLang="en-US" sz="2800">
                <a:solidFill>
                  <a:srgbClr val="FF0000"/>
                </a:solidFill>
              </a:rPr>
              <a:t>III. MENĐEN GIẢI THÍCH KẾT QUẢ THÍ NGHIỆM</a:t>
            </a:r>
          </a:p>
        </p:txBody>
      </p:sp>
      <p:sp>
        <p:nvSpPr>
          <p:cNvPr id="11" name="Text Box 9"/>
          <p:cNvSpPr txBox="1">
            <a:spLocks noChangeArrowheads="1"/>
          </p:cNvSpPr>
          <p:nvPr/>
        </p:nvSpPr>
        <p:spPr bwMode="auto">
          <a:xfrm>
            <a:off x="2024069" y="590553"/>
            <a:ext cx="559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Times New Roman" pitchFamily="18" charset="0"/>
                <a:cs typeface="Times New Roman" pitchFamily="18" charset="0"/>
              </a:rPr>
              <a:t>Hạt vàng, vỏ trơn :     AABB</a:t>
            </a:r>
          </a:p>
          <a:p>
            <a:pPr eaLnBrk="1" hangingPunct="1"/>
            <a:r>
              <a:rPr lang="en-US" altLang="en-US" sz="2800" b="1">
                <a:solidFill>
                  <a:schemeClr val="bg1"/>
                </a:solidFill>
                <a:latin typeface="Times New Roman" pitchFamily="18" charset="0"/>
                <a:cs typeface="Times New Roman" pitchFamily="18" charset="0"/>
              </a:rPr>
              <a:t>Hạt xanh, vỏ nhăn :      aabb</a:t>
            </a:r>
          </a:p>
        </p:txBody>
      </p:sp>
      <p:sp>
        <p:nvSpPr>
          <p:cNvPr id="12" name="Text Box 6"/>
          <p:cNvSpPr txBox="1">
            <a:spLocks noChangeArrowheads="1"/>
          </p:cNvSpPr>
          <p:nvPr/>
        </p:nvSpPr>
        <p:spPr bwMode="auto">
          <a:xfrm>
            <a:off x="685800" y="1581151"/>
            <a:ext cx="64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chemeClr val="bg1"/>
                </a:solidFill>
                <a:latin typeface="Times New Roman" pitchFamily="18" charset="0"/>
                <a:cs typeface="Times New Roman" pitchFamily="18" charset="0"/>
              </a:rPr>
              <a:t>Ptc:     AABB            x    aabb </a:t>
            </a:r>
          </a:p>
        </p:txBody>
      </p:sp>
      <p:sp>
        <p:nvSpPr>
          <p:cNvPr id="13" name="Oval 6"/>
          <p:cNvSpPr>
            <a:spLocks noChangeArrowheads="1"/>
          </p:cNvSpPr>
          <p:nvPr/>
        </p:nvSpPr>
        <p:spPr bwMode="auto">
          <a:xfrm>
            <a:off x="2971800" y="1657353"/>
            <a:ext cx="604838" cy="354013"/>
          </a:xfrm>
          <a:prstGeom prst="ellipse">
            <a:avLst/>
          </a:prstGeom>
          <a:solidFill>
            <a:srgbClr val="FFFF00"/>
          </a:solidFill>
          <a:ln w="9525">
            <a:solidFill>
              <a:schemeClr val="tx1"/>
            </a:solidFill>
            <a:round/>
            <a:headEnd/>
            <a:tailEnd/>
          </a:ln>
        </p:spPr>
        <p:txBody>
          <a:bodyPr wrap="none" anchor="ctr"/>
          <a:lstStyle/>
          <a:p>
            <a:endParaRPr lang="vi-VN" altLang="en-US"/>
          </a:p>
        </p:txBody>
      </p:sp>
      <p:sp>
        <p:nvSpPr>
          <p:cNvPr id="2" name="Cloud 1"/>
          <p:cNvSpPr/>
          <p:nvPr/>
        </p:nvSpPr>
        <p:spPr bwMode="auto">
          <a:xfrm>
            <a:off x="5334000" y="1684338"/>
            <a:ext cx="596900" cy="354012"/>
          </a:xfrm>
          <a:prstGeom prst="cloud">
            <a:avLst/>
          </a:prstGeom>
          <a:solidFill>
            <a:srgbClr val="00B0F0"/>
          </a:solidFill>
          <a:ln w="57150">
            <a:solidFill>
              <a:schemeClr val="tx1"/>
            </a:solidFill>
            <a:miter lim="800000"/>
            <a:headEnd/>
            <a:tailEnd/>
          </a:ln>
        </p:spPr>
        <p:txBody>
          <a:bodyPr wrap="none" anchor="ctr"/>
          <a:lstStyle/>
          <a:p>
            <a:pPr algn="ctr">
              <a:defRPr/>
            </a:pPr>
            <a:endParaRPr lang="en-US" sz="2800" dirty="0">
              <a:solidFill>
                <a:srgbClr val="006600"/>
              </a:solidFill>
            </a:endParaRPr>
          </a:p>
        </p:txBody>
      </p:sp>
      <p:sp>
        <p:nvSpPr>
          <p:cNvPr id="17" name="Text Box 6"/>
          <p:cNvSpPr txBox="1">
            <a:spLocks noChangeArrowheads="1"/>
          </p:cNvSpPr>
          <p:nvPr/>
        </p:nvSpPr>
        <p:spPr bwMode="auto">
          <a:xfrm>
            <a:off x="685800" y="227965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chemeClr val="bg1"/>
                </a:solidFill>
                <a:latin typeface="Times New Roman" pitchFamily="18" charset="0"/>
                <a:cs typeface="Times New Roman" pitchFamily="18" charset="0"/>
              </a:rPr>
              <a:t>G</a:t>
            </a:r>
            <a:r>
              <a:rPr lang="en-US" altLang="en-US" sz="2800" b="1" baseline="-25000">
                <a:solidFill>
                  <a:schemeClr val="bg1"/>
                </a:solidFill>
                <a:latin typeface="Times New Roman" pitchFamily="18" charset="0"/>
                <a:cs typeface="Times New Roman" pitchFamily="18" charset="0"/>
              </a:rPr>
              <a:t>P</a:t>
            </a:r>
            <a:r>
              <a:rPr lang="en-US" altLang="en-US" sz="2800" b="1">
                <a:solidFill>
                  <a:schemeClr val="bg1"/>
                </a:solidFill>
                <a:latin typeface="Times New Roman" pitchFamily="18" charset="0"/>
                <a:cs typeface="Times New Roman" pitchFamily="18" charset="0"/>
              </a:rPr>
              <a:t>:          </a:t>
            </a:r>
          </a:p>
        </p:txBody>
      </p:sp>
      <p:sp>
        <p:nvSpPr>
          <p:cNvPr id="18" name="Text Box 6"/>
          <p:cNvSpPr txBox="1">
            <a:spLocks noChangeArrowheads="1"/>
          </p:cNvSpPr>
          <p:nvPr/>
        </p:nvSpPr>
        <p:spPr bwMode="auto">
          <a:xfrm>
            <a:off x="6705600" y="2614613"/>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err="1">
                <a:solidFill>
                  <a:srgbClr val="FF0000"/>
                </a:solidFill>
                <a:latin typeface="Times New Roman" pitchFamily="18" charset="0"/>
                <a:cs typeface="Times New Roman" pitchFamily="18" charset="0"/>
              </a:rPr>
              <a:t>Kết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quả</a:t>
            </a:r>
            <a:r>
              <a:rPr lang="en-US" altLang="en-US" sz="2800" b="1" dirty="0">
                <a:solidFill>
                  <a:srgbClr val="FF0000"/>
                </a:solidFill>
                <a:latin typeface="Times New Roman" pitchFamily="18" charset="0"/>
                <a:cs typeface="Times New Roman" pitchFamily="18" charset="0"/>
              </a:rPr>
              <a:t> F1 ?</a:t>
            </a:r>
            <a:r>
              <a:rPr lang="en-US" altLang="en-US" sz="2800" b="1" dirty="0">
                <a:solidFill>
                  <a:srgbClr val="002060"/>
                </a:solidFill>
                <a:latin typeface="Times New Roman" pitchFamily="18" charset="0"/>
                <a:cs typeface="Times New Roman" pitchFamily="18" charset="0"/>
              </a:rPr>
              <a:t> </a:t>
            </a:r>
          </a:p>
        </p:txBody>
      </p:sp>
      <p:sp>
        <p:nvSpPr>
          <p:cNvPr id="19" name="Text Box 6"/>
          <p:cNvSpPr txBox="1">
            <a:spLocks noChangeArrowheads="1"/>
          </p:cNvSpPr>
          <p:nvPr/>
        </p:nvSpPr>
        <p:spPr bwMode="auto">
          <a:xfrm>
            <a:off x="142844" y="3000378"/>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smtClean="0">
                <a:solidFill>
                  <a:schemeClr val="bg1"/>
                </a:solidFill>
                <a:latin typeface="Times New Roman" pitchFamily="18" charset="0"/>
                <a:cs typeface="Times New Roman" pitchFamily="18" charset="0"/>
              </a:rPr>
              <a:t>     F1</a:t>
            </a:r>
            <a:r>
              <a:rPr lang="en-US" altLang="en-US" sz="2800" b="1" dirty="0">
                <a:solidFill>
                  <a:schemeClr val="bg1"/>
                </a:solidFill>
                <a:latin typeface="Times New Roman" pitchFamily="18" charset="0"/>
                <a:cs typeface="Times New Roman" pitchFamily="18" charset="0"/>
              </a:rPr>
              <a:t>:</a:t>
            </a:r>
            <a:r>
              <a:rPr lang="en-US" altLang="en-US" sz="2800" b="1" dirty="0">
                <a:solidFill>
                  <a:srgbClr val="002060"/>
                </a:solidFill>
                <a:latin typeface="Times New Roman" pitchFamily="18" charset="0"/>
                <a:cs typeface="Times New Roman" pitchFamily="18" charset="0"/>
              </a:rPr>
              <a:t> </a:t>
            </a:r>
          </a:p>
        </p:txBody>
      </p:sp>
      <p:sp>
        <p:nvSpPr>
          <p:cNvPr id="20" name="Text Box 6"/>
          <p:cNvSpPr txBox="1">
            <a:spLocks noChangeArrowheads="1"/>
          </p:cNvSpPr>
          <p:nvPr/>
        </p:nvSpPr>
        <p:spPr bwMode="auto">
          <a:xfrm>
            <a:off x="928662" y="3714758"/>
            <a:ext cx="5526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dirty="0" err="1">
                <a:solidFill>
                  <a:schemeClr val="bg1"/>
                </a:solidFill>
                <a:latin typeface="Times New Roman" pitchFamily="18" charset="0"/>
                <a:cs typeface="Times New Roman" pitchFamily="18" charset="0"/>
              </a:rPr>
              <a:t>Tỉ</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lệ</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Kiểu</a:t>
            </a:r>
            <a:r>
              <a:rPr lang="en-US" altLang="en-US" sz="2800" b="1" dirty="0">
                <a:solidFill>
                  <a:schemeClr val="bg1"/>
                </a:solidFill>
                <a:latin typeface="Times New Roman" pitchFamily="18" charset="0"/>
                <a:cs typeface="Times New Roman" pitchFamily="18" charset="0"/>
              </a:rPr>
              <a:t> gen: 100% </a:t>
            </a:r>
            <a:r>
              <a:rPr lang="en-US" altLang="en-US" sz="2800" b="1" dirty="0" err="1">
                <a:solidFill>
                  <a:schemeClr val="bg1"/>
                </a:solidFill>
                <a:latin typeface="Times New Roman" pitchFamily="18" charset="0"/>
                <a:cs typeface="Times New Roman" pitchFamily="18" charset="0"/>
              </a:rPr>
              <a:t>AaBb</a:t>
            </a:r>
            <a:endParaRPr lang="en-US" altLang="en-US" sz="2800" b="1" dirty="0">
              <a:solidFill>
                <a:schemeClr val="bg1"/>
              </a:solidFill>
              <a:latin typeface="Times New Roman" pitchFamily="18" charset="0"/>
              <a:cs typeface="Times New Roman" pitchFamily="18" charset="0"/>
            </a:endParaRPr>
          </a:p>
          <a:p>
            <a:pPr eaLnBrk="1" hangingPunct="1"/>
            <a:r>
              <a:rPr lang="en-US" altLang="en-US" sz="2800" b="1" dirty="0" err="1">
                <a:solidFill>
                  <a:schemeClr val="bg1"/>
                </a:solidFill>
                <a:latin typeface="Times New Roman" pitchFamily="18" charset="0"/>
                <a:cs typeface="Times New Roman" pitchFamily="18" charset="0"/>
              </a:rPr>
              <a:t>Tỉ</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lệ</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Kiểu</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hình</a:t>
            </a:r>
            <a:r>
              <a:rPr lang="en-US" altLang="en-US" sz="2800" b="1" dirty="0">
                <a:solidFill>
                  <a:schemeClr val="bg1"/>
                </a:solidFill>
                <a:latin typeface="Times New Roman" pitchFamily="18" charset="0"/>
                <a:cs typeface="Times New Roman" pitchFamily="18" charset="0"/>
              </a:rPr>
              <a:t>: 100% </a:t>
            </a:r>
            <a:r>
              <a:rPr lang="en-US" altLang="en-US" sz="2800" b="1" dirty="0" err="1">
                <a:solidFill>
                  <a:schemeClr val="bg1"/>
                </a:solidFill>
                <a:latin typeface="Times New Roman" pitchFamily="18" charset="0"/>
                <a:cs typeface="Times New Roman" pitchFamily="18" charset="0"/>
              </a:rPr>
              <a:t>Vàng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trơn</a:t>
            </a:r>
            <a:r>
              <a:rPr lang="en-US" altLang="en-US" sz="2800" b="1" dirty="0">
                <a:solidFill>
                  <a:schemeClr val="bg1"/>
                </a:solidFill>
                <a:latin typeface="Times New Roman" pitchFamily="18" charset="0"/>
                <a:cs typeface="Times New Roman" pitchFamily="18" charset="0"/>
              </a:rPr>
              <a:t> </a:t>
            </a:r>
          </a:p>
        </p:txBody>
      </p:sp>
      <p:sp>
        <p:nvSpPr>
          <p:cNvPr id="14" name="Text Box 22"/>
          <p:cNvSpPr txBox="1">
            <a:spLocks noChangeArrowheads="1"/>
          </p:cNvSpPr>
          <p:nvPr/>
        </p:nvSpPr>
        <p:spPr bwMode="auto">
          <a:xfrm>
            <a:off x="1905000" y="2352676"/>
            <a:ext cx="83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chemeClr val="bg1"/>
                </a:solidFill>
              </a:rPr>
              <a:t>AB</a:t>
            </a:r>
          </a:p>
        </p:txBody>
      </p:sp>
      <p:sp>
        <p:nvSpPr>
          <p:cNvPr id="15" name="Text Box 23"/>
          <p:cNvSpPr txBox="1">
            <a:spLocks noChangeArrowheads="1"/>
          </p:cNvSpPr>
          <p:nvPr/>
        </p:nvSpPr>
        <p:spPr bwMode="auto">
          <a:xfrm>
            <a:off x="4441831" y="2239964"/>
            <a:ext cx="739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err="1">
                <a:solidFill>
                  <a:schemeClr val="bg1"/>
                </a:solidFill>
              </a:rPr>
              <a:t>ab</a:t>
            </a:r>
            <a:endParaRPr lang="en-US" sz="2800" b="1" dirty="0">
              <a:solidFill>
                <a:schemeClr val="bg1"/>
              </a:solidFill>
            </a:endParaRPr>
          </a:p>
        </p:txBody>
      </p:sp>
      <p:pic>
        <p:nvPicPr>
          <p:cNvPr id="21" name="Picture 20"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30900" y="2593182"/>
            <a:ext cx="647700" cy="566738"/>
          </a:xfrm>
          <a:prstGeom prst="rect">
            <a:avLst/>
          </a:prstGeom>
          <a:solidFill>
            <a:srgbClr val="FFFF00"/>
          </a:solidFill>
          <a:ln>
            <a:noFill/>
          </a:ln>
          <a:effectLst>
            <a:glow rad="127000">
              <a:srgbClr val="FFFF00"/>
            </a:glow>
            <a:outerShdw blurRad="50800" dist="50800" dir="5400000" algn="ctr" rotWithShape="0">
              <a:srgbClr val="FFFF00"/>
            </a:outerShdw>
          </a:effectLst>
        </p:spPr>
      </p:pic>
      <p:pic>
        <p:nvPicPr>
          <p:cNvPr id="22" name="Picture 15"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4295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2"/>
          <p:cNvSpPr txBox="1">
            <a:spLocks noChangeArrowheads="1"/>
          </p:cNvSpPr>
          <p:nvPr/>
        </p:nvSpPr>
        <p:spPr bwMode="auto">
          <a:xfrm>
            <a:off x="3000364" y="3000378"/>
            <a:ext cx="1143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err="1" smtClean="0">
                <a:solidFill>
                  <a:schemeClr val="bg1"/>
                </a:solidFill>
              </a:rPr>
              <a:t>AaBb</a:t>
            </a:r>
            <a:endParaRPr lang="en-US" sz="2800" b="1" dirty="0">
              <a:solidFill>
                <a:schemeClr val="bg1"/>
              </a:solidFill>
            </a:endParaRPr>
          </a:p>
        </p:txBody>
      </p:sp>
      <p:cxnSp>
        <p:nvCxnSpPr>
          <p:cNvPr id="24" name="Straight Arrow Connector 23"/>
          <p:cNvCxnSpPr>
            <a:endCxn id="23" idx="1"/>
          </p:cNvCxnSpPr>
          <p:nvPr/>
        </p:nvCxnSpPr>
        <p:spPr>
          <a:xfrm>
            <a:off x="2500298" y="2857502"/>
            <a:ext cx="500066" cy="404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071934" y="2714626"/>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strips(downLeft)">
                                      <p:cBhvr>
                                        <p:cTn id="13" dur="500"/>
                                        <p:tgtEl>
                                          <p:spTgt spid="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strips(downLeft)">
                                      <p:cBhvr>
                                        <p:cTn id="18" dur="500"/>
                                        <p:tgtEl>
                                          <p:spTgt spid="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strips(downLeft)">
                                      <p:cBhvr>
                                        <p:cTn id="23" dur="500"/>
                                        <p:tgtEl>
                                          <p:spTgt spid="12">
                                            <p:txEl>
                                              <p:pRg st="0" end="0"/>
                                            </p:txEl>
                                          </p:spTgt>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nodeType="afterGroup">
                            <p:stCondLst>
                              <p:cond delay="1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strips(downLeft)">
                                      <p:cBhvr>
                                        <p:cTn id="36" dur="500"/>
                                        <p:tgtEl>
                                          <p:spTgt spid="17">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par>
                                <p:cTn id="42" presetID="4" presetClass="entr" presetSubtype="16" fill="hold" grpId="1"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ox(i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strips(downLeft)">
                                      <p:cBhvr>
                                        <p:cTn id="49" dur="500"/>
                                        <p:tgtEl>
                                          <p:spTgt spid="19">
                                            <p:txEl>
                                              <p:pRg st="0" end="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linds(horizontal)">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1"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ox(in)">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xit" presetSubtype="10" fill="hold" nodeType="clickEffect">
                                  <p:stCondLst>
                                    <p:cond delay="0"/>
                                  </p:stCondLst>
                                  <p:childTnLst>
                                    <p:animEffect transition="out" filter="blinds(horizontal)">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20">
                                            <p:txEl>
                                              <p:pRg st="0" end="0"/>
                                            </p:txEl>
                                          </p:spTgt>
                                        </p:tgtEl>
                                        <p:attrNameLst>
                                          <p:attrName>style.visibility</p:attrName>
                                        </p:attrNameLst>
                                      </p:cBhvr>
                                      <p:to>
                                        <p:strVal val="visible"/>
                                      </p:to>
                                    </p:set>
                                    <p:animEffect transition="in" filter="strips(downLeft)">
                                      <p:cBhvr>
                                        <p:cTn id="80" dur="500"/>
                                        <p:tgtEl>
                                          <p:spTgt spid="20">
                                            <p:txEl>
                                              <p:pRg st="0" end="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nodeType="clickEffect">
                                  <p:stCondLst>
                                    <p:cond delay="0"/>
                                  </p:stCondLst>
                                  <p:childTnLst>
                                    <p:set>
                                      <p:cBhvr>
                                        <p:cTn id="84" dur="1" fill="hold">
                                          <p:stCondLst>
                                            <p:cond delay="0"/>
                                          </p:stCondLst>
                                        </p:cTn>
                                        <p:tgtEl>
                                          <p:spTgt spid="20">
                                            <p:txEl>
                                              <p:pRg st="1" end="1"/>
                                            </p:txEl>
                                          </p:spTgt>
                                        </p:tgtEl>
                                        <p:attrNameLst>
                                          <p:attrName>style.visibility</p:attrName>
                                        </p:attrNameLst>
                                      </p:cBhvr>
                                      <p:to>
                                        <p:strVal val="visible"/>
                                      </p:to>
                                    </p:set>
                                    <p:animEffect transition="in" filter="strips(downLeft)">
                                      <p:cBhvr>
                                        <p:cTn id="85"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8" grpId="1"/>
      <p:bldP spid="14" grpId="0"/>
      <p:bldP spid="15" grpId="1"/>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1" descr="Papyrus"/>
          <p:cNvSpPr>
            <a:spLocks noChangeArrowheads="1"/>
          </p:cNvSpPr>
          <p:nvPr/>
        </p:nvSpPr>
        <p:spPr bwMode="auto">
          <a:xfrm>
            <a:off x="152400" y="0"/>
            <a:ext cx="8764588" cy="628650"/>
          </a:xfrm>
          <a:prstGeom prst="rect">
            <a:avLst/>
          </a:prstGeom>
          <a:solidFill>
            <a:srgbClr val="FFFF00"/>
          </a:solidFill>
          <a:ln w="9525">
            <a:solidFill>
              <a:schemeClr val="tx1"/>
            </a:solidFill>
            <a:miter lim="800000"/>
            <a:headEnd/>
            <a:tailEnd/>
          </a:ln>
        </p:spPr>
        <p:txBody>
          <a:bodyPr wrap="none" anchor="ctr"/>
          <a:lstStyle/>
          <a:p>
            <a:pPr algn="ctr"/>
            <a:r>
              <a:rPr lang="en-US" altLang="en-US" sz="2800">
                <a:solidFill>
                  <a:srgbClr val="FF0000"/>
                </a:solidFill>
              </a:rPr>
              <a:t>III. MENĐEN GIẢI THÍCH KẾT QUẢ THÍ NGHIỆM</a:t>
            </a:r>
          </a:p>
        </p:txBody>
      </p:sp>
      <p:sp>
        <p:nvSpPr>
          <p:cNvPr id="12" name="Text Box 6"/>
          <p:cNvSpPr txBox="1">
            <a:spLocks noChangeArrowheads="1"/>
          </p:cNvSpPr>
          <p:nvPr/>
        </p:nvSpPr>
        <p:spPr bwMode="auto">
          <a:xfrm>
            <a:off x="1447800" y="666751"/>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chemeClr val="bg1"/>
                </a:solidFill>
                <a:latin typeface="Times New Roman" pitchFamily="18" charset="0"/>
                <a:cs typeface="Times New Roman" pitchFamily="18" charset="0"/>
              </a:rPr>
              <a:t>F1xF1:     AaBb            x    AaBb </a:t>
            </a:r>
          </a:p>
        </p:txBody>
      </p:sp>
      <p:sp>
        <p:nvSpPr>
          <p:cNvPr id="13" name="Oval 6"/>
          <p:cNvSpPr>
            <a:spLocks noChangeArrowheads="1"/>
          </p:cNvSpPr>
          <p:nvPr/>
        </p:nvSpPr>
        <p:spPr bwMode="auto">
          <a:xfrm>
            <a:off x="4116394" y="742953"/>
            <a:ext cx="606425" cy="354013"/>
          </a:xfrm>
          <a:prstGeom prst="ellipse">
            <a:avLst/>
          </a:prstGeom>
          <a:solidFill>
            <a:srgbClr val="FFFF00"/>
          </a:solidFill>
          <a:ln w="9525">
            <a:solidFill>
              <a:schemeClr val="tx1"/>
            </a:solidFill>
            <a:round/>
            <a:headEnd/>
            <a:tailEnd/>
          </a:ln>
        </p:spPr>
        <p:txBody>
          <a:bodyPr wrap="none" anchor="ctr"/>
          <a:lstStyle/>
          <a:p>
            <a:endParaRPr lang="vi-VN" altLang="en-US"/>
          </a:p>
        </p:txBody>
      </p:sp>
      <p:sp>
        <p:nvSpPr>
          <p:cNvPr id="18" name="Text Box 6"/>
          <p:cNvSpPr txBox="1">
            <a:spLocks noChangeArrowheads="1"/>
          </p:cNvSpPr>
          <p:nvPr/>
        </p:nvSpPr>
        <p:spPr bwMode="auto">
          <a:xfrm>
            <a:off x="914400" y="1123953"/>
            <a:ext cx="830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B0F0"/>
                </a:solidFill>
                <a:latin typeface="Times New Roman" pitchFamily="18" charset="0"/>
                <a:cs typeface="Times New Roman" pitchFamily="18" charset="0"/>
              </a:rPr>
              <a:t>Cơ thể lai F1 dị hợp 2 cặp gen. Nếu các gen phân li độc lập và tổ hợp tự do, F1sẽ tạo ra mấy loại giao tử? </a:t>
            </a:r>
          </a:p>
        </p:txBody>
      </p:sp>
      <p:sp>
        <p:nvSpPr>
          <p:cNvPr id="14" name="Oval 6"/>
          <p:cNvSpPr>
            <a:spLocks noChangeArrowheads="1"/>
          </p:cNvSpPr>
          <p:nvPr/>
        </p:nvSpPr>
        <p:spPr bwMode="auto">
          <a:xfrm>
            <a:off x="6481769" y="742953"/>
            <a:ext cx="604837" cy="354013"/>
          </a:xfrm>
          <a:prstGeom prst="ellipse">
            <a:avLst/>
          </a:prstGeom>
          <a:solidFill>
            <a:srgbClr val="FFFF00"/>
          </a:solidFill>
          <a:ln w="9525">
            <a:solidFill>
              <a:schemeClr val="tx1"/>
            </a:solidFill>
            <a:round/>
            <a:headEnd/>
            <a:tailEnd/>
          </a:ln>
        </p:spPr>
        <p:txBody>
          <a:bodyPr wrap="none" anchor="ctr"/>
          <a:lstStyle/>
          <a:p>
            <a:endParaRPr lang="vi-VN" altLang="en-US"/>
          </a:p>
        </p:txBody>
      </p:sp>
      <p:pic>
        <p:nvPicPr>
          <p:cNvPr id="15" name="Picture 1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83490"/>
            <a:ext cx="647700" cy="566738"/>
          </a:xfrm>
          <a:prstGeom prst="rect">
            <a:avLst/>
          </a:prstGeom>
          <a:solidFill>
            <a:srgbClr val="FFFF00"/>
          </a:solidFill>
          <a:ln>
            <a:noFill/>
          </a:ln>
          <a:effectLst>
            <a:glow rad="127000">
              <a:srgbClr val="FFFF00"/>
            </a:glow>
            <a:outerShdw blurRad="50800" dist="50800" dir="5400000" algn="ctr" rotWithShape="0">
              <a:srgbClr val="FFFF00"/>
            </a:outerShdw>
          </a:effectLst>
        </p:spPr>
      </p:pic>
      <p:sp>
        <p:nvSpPr>
          <p:cNvPr id="16" name="Line 9"/>
          <p:cNvSpPr>
            <a:spLocks noChangeShapeType="1"/>
          </p:cNvSpPr>
          <p:nvPr/>
        </p:nvSpPr>
        <p:spPr bwMode="auto">
          <a:xfrm>
            <a:off x="2439988" y="3268663"/>
            <a:ext cx="762000" cy="2857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7"/>
          <p:cNvSpPr txBox="1">
            <a:spLocks noChangeArrowheads="1"/>
          </p:cNvSpPr>
          <p:nvPr/>
        </p:nvSpPr>
        <p:spPr bwMode="auto">
          <a:xfrm>
            <a:off x="800100" y="2886078"/>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latin typeface="Times New Roman" pitchFamily="18" charset="0"/>
              </a:rPr>
              <a:t>    </a:t>
            </a:r>
            <a:r>
              <a:rPr lang="en-US" altLang="en-US" sz="3200" b="1">
                <a:solidFill>
                  <a:srgbClr val="FF0000"/>
                </a:solidFill>
                <a:latin typeface="Times New Roman" pitchFamily="18" charset="0"/>
              </a:rPr>
              <a:t>A</a:t>
            </a:r>
            <a:r>
              <a:rPr lang="en-US" altLang="en-US" sz="3200" b="1">
                <a:solidFill>
                  <a:srgbClr val="FFFF00"/>
                </a:solidFill>
                <a:latin typeface="Times New Roman" pitchFamily="18" charset="0"/>
              </a:rPr>
              <a:t>a</a:t>
            </a:r>
            <a:r>
              <a:rPr lang="en-US" altLang="en-US" sz="3200" b="1">
                <a:solidFill>
                  <a:srgbClr val="FF0000"/>
                </a:solidFill>
                <a:latin typeface="Times New Roman" pitchFamily="18" charset="0"/>
              </a:rPr>
              <a:t>B</a:t>
            </a:r>
            <a:r>
              <a:rPr lang="en-US" altLang="en-US" sz="3200" b="1">
                <a:solidFill>
                  <a:srgbClr val="FFFF00"/>
                </a:solidFill>
                <a:latin typeface="Times New Roman" pitchFamily="18" charset="0"/>
              </a:rPr>
              <a:t>b</a:t>
            </a:r>
            <a:endParaRPr lang="en-US" altLang="en-US" sz="2800" b="1">
              <a:solidFill>
                <a:srgbClr val="FFFF00"/>
              </a:solidFill>
              <a:latin typeface="Times New Roman" pitchFamily="18" charset="0"/>
            </a:endParaRPr>
          </a:p>
        </p:txBody>
      </p:sp>
      <p:sp>
        <p:nvSpPr>
          <p:cNvPr id="22" name="Line 8"/>
          <p:cNvSpPr>
            <a:spLocks noChangeShapeType="1"/>
          </p:cNvSpPr>
          <p:nvPr/>
        </p:nvSpPr>
        <p:spPr bwMode="auto">
          <a:xfrm flipV="1">
            <a:off x="2362200" y="2692400"/>
            <a:ext cx="685800" cy="3429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10"/>
          <p:cNvSpPr txBox="1">
            <a:spLocks noChangeArrowheads="1"/>
          </p:cNvSpPr>
          <p:nvPr/>
        </p:nvSpPr>
        <p:spPr bwMode="auto">
          <a:xfrm>
            <a:off x="3124200" y="2392364"/>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3300"/>
                </a:solidFill>
                <a:latin typeface="Times New Roman" pitchFamily="18" charset="0"/>
              </a:rPr>
              <a:t>A</a:t>
            </a:r>
          </a:p>
        </p:txBody>
      </p:sp>
      <p:sp>
        <p:nvSpPr>
          <p:cNvPr id="24" name="Text Box 11"/>
          <p:cNvSpPr txBox="1">
            <a:spLocks noChangeArrowheads="1"/>
          </p:cNvSpPr>
          <p:nvPr/>
        </p:nvSpPr>
        <p:spPr bwMode="auto">
          <a:xfrm>
            <a:off x="3201988" y="3333753"/>
            <a:ext cx="53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FFFF00"/>
                </a:solidFill>
                <a:latin typeface="Times New Roman" pitchFamily="18" charset="0"/>
              </a:rPr>
              <a:t>a</a:t>
            </a:r>
          </a:p>
        </p:txBody>
      </p:sp>
      <p:sp>
        <p:nvSpPr>
          <p:cNvPr id="25" name="Line 13"/>
          <p:cNvSpPr>
            <a:spLocks noChangeShapeType="1"/>
          </p:cNvSpPr>
          <p:nvPr/>
        </p:nvSpPr>
        <p:spPr bwMode="auto">
          <a:xfrm flipV="1">
            <a:off x="3543300" y="2362200"/>
            <a:ext cx="685800" cy="1714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5"/>
          <p:cNvSpPr>
            <a:spLocks noChangeShapeType="1"/>
          </p:cNvSpPr>
          <p:nvPr/>
        </p:nvSpPr>
        <p:spPr bwMode="auto">
          <a:xfrm flipV="1">
            <a:off x="3632200" y="3465513"/>
            <a:ext cx="762000" cy="228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6"/>
          <p:cNvSpPr>
            <a:spLocks noChangeShapeType="1"/>
          </p:cNvSpPr>
          <p:nvPr/>
        </p:nvSpPr>
        <p:spPr bwMode="auto">
          <a:xfrm>
            <a:off x="3671888" y="3829050"/>
            <a:ext cx="533400" cy="2857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17"/>
          <p:cNvSpPr txBox="1">
            <a:spLocks noChangeArrowheads="1"/>
          </p:cNvSpPr>
          <p:nvPr/>
        </p:nvSpPr>
        <p:spPr bwMode="auto">
          <a:xfrm>
            <a:off x="4306888" y="2095503"/>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FF3300"/>
                </a:solidFill>
                <a:latin typeface="Times New Roman" pitchFamily="18" charset="0"/>
              </a:rPr>
              <a:t>B</a:t>
            </a:r>
          </a:p>
        </p:txBody>
      </p:sp>
      <p:sp>
        <p:nvSpPr>
          <p:cNvPr id="29" name="Text Box 18"/>
          <p:cNvSpPr txBox="1">
            <a:spLocks noChangeArrowheads="1"/>
          </p:cNvSpPr>
          <p:nvPr/>
        </p:nvSpPr>
        <p:spPr bwMode="auto">
          <a:xfrm>
            <a:off x="4394200" y="2647953"/>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FFFF00"/>
                </a:solidFill>
                <a:latin typeface="Times New Roman" pitchFamily="18" charset="0"/>
              </a:rPr>
              <a:t>b</a:t>
            </a:r>
          </a:p>
        </p:txBody>
      </p:sp>
      <p:sp>
        <p:nvSpPr>
          <p:cNvPr id="30" name="Text Box 19"/>
          <p:cNvSpPr txBox="1">
            <a:spLocks noChangeArrowheads="1"/>
          </p:cNvSpPr>
          <p:nvPr/>
        </p:nvSpPr>
        <p:spPr bwMode="auto">
          <a:xfrm>
            <a:off x="4305300" y="3105153"/>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latin typeface="Times New Roman" pitchFamily="18" charset="0"/>
              </a:rPr>
              <a:t> </a:t>
            </a:r>
            <a:r>
              <a:rPr lang="en-US" altLang="en-US" sz="3200" b="1">
                <a:solidFill>
                  <a:srgbClr val="FF3300"/>
                </a:solidFill>
                <a:latin typeface="Times New Roman" pitchFamily="18" charset="0"/>
              </a:rPr>
              <a:t>B</a:t>
            </a:r>
          </a:p>
        </p:txBody>
      </p:sp>
      <p:sp>
        <p:nvSpPr>
          <p:cNvPr id="31" name="Text Box 21"/>
          <p:cNvSpPr txBox="1">
            <a:spLocks noChangeArrowheads="1"/>
          </p:cNvSpPr>
          <p:nvPr/>
        </p:nvSpPr>
        <p:spPr bwMode="auto">
          <a:xfrm>
            <a:off x="4305300" y="3898902"/>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FFFF00"/>
                </a:solidFill>
                <a:latin typeface="Times New Roman" pitchFamily="18" charset="0"/>
              </a:rPr>
              <a:t> b</a:t>
            </a:r>
          </a:p>
        </p:txBody>
      </p:sp>
      <p:sp>
        <p:nvSpPr>
          <p:cNvPr id="46" name="Line 16"/>
          <p:cNvSpPr>
            <a:spLocks noChangeShapeType="1"/>
          </p:cNvSpPr>
          <p:nvPr/>
        </p:nvSpPr>
        <p:spPr bwMode="auto">
          <a:xfrm>
            <a:off x="3614738" y="2701925"/>
            <a:ext cx="779462" cy="23653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23"/>
          <p:cNvSpPr>
            <a:spLocks noChangeShapeType="1"/>
          </p:cNvSpPr>
          <p:nvPr/>
        </p:nvSpPr>
        <p:spPr bwMode="auto">
          <a:xfrm>
            <a:off x="4991100" y="2344738"/>
            <a:ext cx="7810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23"/>
          <p:cNvSpPr>
            <a:spLocks noChangeShapeType="1"/>
          </p:cNvSpPr>
          <p:nvPr/>
        </p:nvSpPr>
        <p:spPr bwMode="auto">
          <a:xfrm>
            <a:off x="5054600" y="2971800"/>
            <a:ext cx="7810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Line 23"/>
          <p:cNvSpPr>
            <a:spLocks noChangeShapeType="1"/>
          </p:cNvSpPr>
          <p:nvPr/>
        </p:nvSpPr>
        <p:spPr bwMode="auto">
          <a:xfrm>
            <a:off x="5054600" y="3589338"/>
            <a:ext cx="7810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23"/>
          <p:cNvSpPr>
            <a:spLocks noChangeShapeType="1"/>
          </p:cNvSpPr>
          <p:nvPr/>
        </p:nvSpPr>
        <p:spPr bwMode="auto">
          <a:xfrm>
            <a:off x="4991100" y="4171950"/>
            <a:ext cx="7810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Text Box 26"/>
          <p:cNvSpPr txBox="1">
            <a:spLocks noChangeArrowheads="1"/>
          </p:cNvSpPr>
          <p:nvPr/>
        </p:nvSpPr>
        <p:spPr bwMode="auto">
          <a:xfrm>
            <a:off x="5991225" y="2141539"/>
            <a:ext cx="73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3300"/>
                </a:solidFill>
                <a:latin typeface="Times New Roman" pitchFamily="18" charset="0"/>
              </a:rPr>
              <a:t>AB</a:t>
            </a:r>
          </a:p>
        </p:txBody>
      </p:sp>
      <p:sp>
        <p:nvSpPr>
          <p:cNvPr id="53" name="Text Box 27"/>
          <p:cNvSpPr txBox="1">
            <a:spLocks noChangeArrowheads="1"/>
          </p:cNvSpPr>
          <p:nvPr/>
        </p:nvSpPr>
        <p:spPr bwMode="auto">
          <a:xfrm>
            <a:off x="6057900" y="2759075"/>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3300"/>
                </a:solidFill>
                <a:latin typeface="Times New Roman" pitchFamily="18" charset="0"/>
              </a:rPr>
              <a:t>A</a:t>
            </a:r>
            <a:r>
              <a:rPr lang="en-US" altLang="en-US" sz="2800" b="1">
                <a:solidFill>
                  <a:srgbClr val="FFFF00"/>
                </a:solidFill>
                <a:latin typeface="Times New Roman" pitchFamily="18" charset="0"/>
              </a:rPr>
              <a:t>b</a:t>
            </a:r>
          </a:p>
        </p:txBody>
      </p:sp>
      <p:sp>
        <p:nvSpPr>
          <p:cNvPr id="54" name="Text Box 28"/>
          <p:cNvSpPr txBox="1">
            <a:spLocks noChangeArrowheads="1"/>
          </p:cNvSpPr>
          <p:nvPr/>
        </p:nvSpPr>
        <p:spPr bwMode="auto">
          <a:xfrm>
            <a:off x="5915025" y="3268666"/>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latin typeface="Times New Roman" pitchFamily="18" charset="0"/>
              </a:rPr>
              <a:t> </a:t>
            </a:r>
            <a:r>
              <a:rPr lang="en-US" altLang="en-US" sz="2400" b="1">
                <a:latin typeface="Times New Roman" pitchFamily="18" charset="0"/>
              </a:rPr>
              <a:t> </a:t>
            </a:r>
            <a:r>
              <a:rPr lang="en-US" altLang="en-US" sz="2800" b="1">
                <a:solidFill>
                  <a:srgbClr val="FFFF00"/>
                </a:solidFill>
                <a:latin typeface="Times New Roman" pitchFamily="18" charset="0"/>
              </a:rPr>
              <a:t>a</a:t>
            </a:r>
            <a:r>
              <a:rPr lang="en-US" altLang="en-US" sz="2800" b="1">
                <a:solidFill>
                  <a:srgbClr val="FF3300"/>
                </a:solidFill>
                <a:latin typeface="Times New Roman" pitchFamily="18" charset="0"/>
              </a:rPr>
              <a:t>B</a:t>
            </a:r>
          </a:p>
        </p:txBody>
      </p:sp>
      <p:sp>
        <p:nvSpPr>
          <p:cNvPr id="55" name="Text Box 29"/>
          <p:cNvSpPr txBox="1">
            <a:spLocks noChangeArrowheads="1"/>
          </p:cNvSpPr>
          <p:nvPr/>
        </p:nvSpPr>
        <p:spPr bwMode="auto">
          <a:xfrm>
            <a:off x="6118225" y="4000501"/>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FF00"/>
                </a:solidFill>
                <a:latin typeface="Times New Roman" pitchFamily="18" charset="0"/>
              </a:rPr>
              <a:t>ab</a:t>
            </a:r>
          </a:p>
        </p:txBody>
      </p:sp>
      <p:sp>
        <p:nvSpPr>
          <p:cNvPr id="56" name="AutoShape 22"/>
          <p:cNvSpPr>
            <a:spLocks/>
          </p:cNvSpPr>
          <p:nvPr/>
        </p:nvSpPr>
        <p:spPr bwMode="auto">
          <a:xfrm>
            <a:off x="6946900" y="2243138"/>
            <a:ext cx="381000" cy="2057400"/>
          </a:xfrm>
          <a:prstGeom prst="rightBrace">
            <a:avLst>
              <a:gd name="adj1" fmla="val 60000"/>
              <a:gd name="adj2" fmla="val 50000"/>
            </a:avLst>
          </a:prstGeom>
          <a:solidFill>
            <a:srgbClr val="CCFFFF"/>
          </a:solidFill>
          <a:ln w="9525">
            <a:solidFill>
              <a:schemeClr val="tx1"/>
            </a:solidFill>
            <a:round/>
            <a:headEnd/>
            <a:tailEnd/>
          </a:ln>
        </p:spPr>
        <p:txBody>
          <a:bodyPr wrap="none" anchor="ctr"/>
          <a:lstStyle/>
          <a:p>
            <a:endParaRPr lang="vi-VN" altLang="en-US"/>
          </a:p>
        </p:txBody>
      </p:sp>
      <p:sp>
        <p:nvSpPr>
          <p:cNvPr id="57" name="Text Box 24"/>
          <p:cNvSpPr txBox="1">
            <a:spLocks noChangeArrowheads="1"/>
          </p:cNvSpPr>
          <p:nvPr/>
        </p:nvSpPr>
        <p:spPr bwMode="auto">
          <a:xfrm>
            <a:off x="7473950" y="2114553"/>
            <a:ext cx="11064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i="1">
                <a:solidFill>
                  <a:schemeClr val="bg1"/>
                </a:solidFill>
                <a:latin typeface="Times New Roman" pitchFamily="18" charset="0"/>
                <a:cs typeface="Times New Roman" pitchFamily="18" charset="0"/>
              </a:rPr>
              <a:t>Có 4 loại giao tử tạo thành</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nodeType="afterGroup">
                            <p:stCondLst>
                              <p:cond delay="0"/>
                            </p:stCondLst>
                            <p:childTnLst>
                              <p:par>
                                <p:cTn id="21" presetID="18" presetClass="entr" presetSubtype="12" fill="hold"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strips(downLeft)">
                                      <p:cBhvr>
                                        <p:cTn id="23" dur="500"/>
                                        <p:tgtEl>
                                          <p:spTgt spid="18">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nodeType="afterGroup">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nodeType="afterGroup">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nodeType="afterGroup">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par>
                          <p:cTn id="69" fill="hold" nodeType="afterGroup">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par>
                          <p:cTn id="72" fill="hold" nodeType="afterGroup">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ox(in)">
                                      <p:cBhvr>
                                        <p:cTn id="79" dur="500"/>
                                        <p:tgtEl>
                                          <p:spTgt spid="48"/>
                                        </p:tgtEl>
                                      </p:cBhvr>
                                    </p:animEffect>
                                  </p:childTnLst>
                                </p:cTn>
                              </p:par>
                            </p:childTnLst>
                          </p:cTn>
                        </p:par>
                        <p:par>
                          <p:cTn id="80" fill="hold" nodeType="afterGroup">
                            <p:stCondLst>
                              <p:cond delay="500"/>
                            </p:stCondLst>
                            <p:childTnLst>
                              <p:par>
                                <p:cTn id="81" presetID="4" presetClass="entr" presetSubtype="16"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box(in)">
                                      <p:cBhvr>
                                        <p:cTn id="83" dur="500"/>
                                        <p:tgtEl>
                                          <p:spTgt spid="49"/>
                                        </p:tgtEl>
                                      </p:cBhvr>
                                    </p:animEffect>
                                  </p:childTnLst>
                                </p:cTn>
                              </p:par>
                            </p:childTnLst>
                          </p:cTn>
                        </p:par>
                        <p:par>
                          <p:cTn id="84" fill="hold" nodeType="afterGroup">
                            <p:stCondLst>
                              <p:cond delay="1000"/>
                            </p:stCondLst>
                            <p:childTnLst>
                              <p:par>
                                <p:cTn id="85" presetID="4" presetClass="entr" presetSubtype="16"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ox(in)">
                                      <p:cBhvr>
                                        <p:cTn id="87" dur="500"/>
                                        <p:tgtEl>
                                          <p:spTgt spid="50"/>
                                        </p:tgtEl>
                                      </p:cBhvr>
                                    </p:animEffect>
                                  </p:childTnLst>
                                </p:cTn>
                              </p:par>
                            </p:childTnLst>
                          </p:cTn>
                        </p:par>
                        <p:par>
                          <p:cTn id="88" fill="hold" nodeType="afterGroup">
                            <p:stCondLst>
                              <p:cond delay="1500"/>
                            </p:stCondLst>
                            <p:childTnLst>
                              <p:par>
                                <p:cTn id="89" presetID="4" presetClass="entr" presetSubtype="16"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box(in)">
                                      <p:cBhvr>
                                        <p:cTn id="91" dur="500"/>
                                        <p:tgtEl>
                                          <p:spTgt spid="5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circle(in)">
                                      <p:cBhvr>
                                        <p:cTn id="96" dur="2000"/>
                                        <p:tgtEl>
                                          <p:spTgt spid="5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circle(in)">
                                      <p:cBhvr>
                                        <p:cTn id="101" dur="2000"/>
                                        <p:tgtEl>
                                          <p:spTgt spid="5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circle(in)">
                                      <p:cBhvr>
                                        <p:cTn id="106" dur="2000"/>
                                        <p:tgtEl>
                                          <p:spTgt spid="5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circle(in)">
                                      <p:cBhvr>
                                        <p:cTn id="111" dur="2000"/>
                                        <p:tgtEl>
                                          <p:spTgt spid="5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box(in)">
                                      <p:cBhvr>
                                        <p:cTn id="116" dur="500"/>
                                        <p:tgtEl>
                                          <p:spTgt spid="56"/>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box(in)">
                                      <p:cBhvr>
                                        <p:cTn id="1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1" grpId="0"/>
      <p:bldP spid="22" grpId="0" animBg="1"/>
      <p:bldP spid="23" grpId="0"/>
      <p:bldP spid="24" grpId="0"/>
      <p:bldP spid="25" grpId="0" animBg="1"/>
      <p:bldP spid="26" grpId="0" animBg="1"/>
      <p:bldP spid="27" grpId="0" animBg="1"/>
      <p:bldP spid="28" grpId="0"/>
      <p:bldP spid="29" grpId="0"/>
      <p:bldP spid="30" grpId="0"/>
      <p:bldP spid="31" grpId="0"/>
      <p:bldP spid="46" grpId="0" animBg="1"/>
      <p:bldP spid="48" grpId="0" animBg="1"/>
      <p:bldP spid="49" grpId="0" animBg="1"/>
      <p:bldP spid="50" grpId="0" animBg="1"/>
      <p:bldP spid="51" grpId="0" animBg="1"/>
      <p:bldP spid="52" grpId="0"/>
      <p:bldP spid="53" grpId="0"/>
      <p:bldP spid="54" grpId="0"/>
      <p:bldP spid="55" grpId="0"/>
      <p:bldP spid="5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1447800" y="209550"/>
            <a:ext cx="693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rPr>
              <a:t>F</a:t>
            </a:r>
            <a:r>
              <a:rPr lang="en-US" sz="2000" b="1" baseline="-25000">
                <a:solidFill>
                  <a:schemeClr val="bg1"/>
                </a:solidFill>
              </a:rPr>
              <a:t>1</a:t>
            </a:r>
            <a:r>
              <a:rPr lang="en-US" sz="2000" b="1">
                <a:solidFill>
                  <a:schemeClr val="bg1"/>
                </a:solidFill>
              </a:rPr>
              <a:t>  x F</a:t>
            </a:r>
            <a:r>
              <a:rPr lang="en-US" sz="2000" b="1" baseline="-25000">
                <a:solidFill>
                  <a:schemeClr val="bg1"/>
                </a:solidFill>
              </a:rPr>
              <a:t>1</a:t>
            </a:r>
            <a:r>
              <a:rPr lang="en-US" sz="2000" b="1">
                <a:solidFill>
                  <a:schemeClr val="bg1"/>
                </a:solidFill>
              </a:rPr>
              <a:t>  :    AaBb ( Vàng, trơn) x     AaBb  ( Vàng, trơn )</a:t>
            </a:r>
          </a:p>
        </p:txBody>
      </p:sp>
      <p:sp>
        <p:nvSpPr>
          <p:cNvPr id="32772" name="Text Box 4"/>
          <p:cNvSpPr txBox="1">
            <a:spLocks noChangeArrowheads="1"/>
          </p:cNvSpPr>
          <p:nvPr/>
        </p:nvSpPr>
        <p:spPr bwMode="auto">
          <a:xfrm>
            <a:off x="1447800" y="742950"/>
            <a:ext cx="106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rPr>
              <a:t>G( F</a:t>
            </a:r>
            <a:r>
              <a:rPr lang="en-US" sz="2000" b="1" baseline="-25000">
                <a:solidFill>
                  <a:schemeClr val="bg1"/>
                </a:solidFill>
              </a:rPr>
              <a:t>1</a:t>
            </a:r>
            <a:r>
              <a:rPr lang="en-US" sz="2000" b="1">
                <a:solidFill>
                  <a:schemeClr val="bg1"/>
                </a:solidFill>
              </a:rPr>
              <a:t>):</a:t>
            </a:r>
          </a:p>
        </p:txBody>
      </p:sp>
      <p:sp>
        <p:nvSpPr>
          <p:cNvPr id="32773" name="Text Box 5"/>
          <p:cNvSpPr txBox="1">
            <a:spLocks noChangeArrowheads="1"/>
          </p:cNvSpPr>
          <p:nvPr/>
        </p:nvSpPr>
        <p:spPr bwMode="auto">
          <a:xfrm>
            <a:off x="2590800" y="74295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chemeClr val="bg1"/>
                </a:solidFill>
              </a:rPr>
              <a:t>AB, Ab,  aB, ab</a:t>
            </a:r>
          </a:p>
        </p:txBody>
      </p:sp>
      <p:sp>
        <p:nvSpPr>
          <p:cNvPr id="32774" name="Text Box 6"/>
          <p:cNvSpPr txBox="1">
            <a:spLocks noChangeArrowheads="1"/>
          </p:cNvSpPr>
          <p:nvPr/>
        </p:nvSpPr>
        <p:spPr bwMode="auto">
          <a:xfrm>
            <a:off x="5715000" y="74295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chemeClr val="bg1"/>
                </a:solidFill>
              </a:rPr>
              <a:t>AB, Ab,  aB, ab</a:t>
            </a:r>
          </a:p>
        </p:txBody>
      </p:sp>
      <p:sp>
        <p:nvSpPr>
          <p:cNvPr id="32775" name="Text Box 7"/>
          <p:cNvSpPr txBox="1">
            <a:spLocks noChangeArrowheads="1"/>
          </p:cNvSpPr>
          <p:nvPr/>
        </p:nvSpPr>
        <p:spPr bwMode="auto">
          <a:xfrm>
            <a:off x="1371600" y="1200151"/>
            <a:ext cx="99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F</a:t>
            </a:r>
            <a:r>
              <a:rPr lang="en-US" sz="2400" b="1" baseline="-25000">
                <a:solidFill>
                  <a:schemeClr val="bg1"/>
                </a:solidFill>
              </a:rPr>
              <a:t>2</a:t>
            </a:r>
            <a:r>
              <a:rPr lang="en-US" sz="3200" b="1" baseline="-25000">
                <a:solidFill>
                  <a:schemeClr val="bg1"/>
                </a:solidFill>
              </a:rPr>
              <a:t> </a:t>
            </a:r>
            <a:r>
              <a:rPr lang="en-US" sz="2800" b="1" baseline="-25000">
                <a:solidFill>
                  <a:schemeClr val="bg1"/>
                </a:solidFill>
              </a:rPr>
              <a:t>:</a:t>
            </a:r>
            <a:endParaRPr lang="en-US" sz="2800" b="1">
              <a:solidFill>
                <a:schemeClr val="bg1"/>
              </a:solidFill>
            </a:endParaRPr>
          </a:p>
        </p:txBody>
      </p:sp>
      <p:graphicFrame>
        <p:nvGraphicFramePr>
          <p:cNvPr id="32821" name="Group 53"/>
          <p:cNvGraphicFramePr>
            <a:graphicFrameLocks noGrp="1"/>
          </p:cNvGraphicFramePr>
          <p:nvPr/>
        </p:nvGraphicFramePr>
        <p:xfrm>
          <a:off x="1485900" y="1878014"/>
          <a:ext cx="6210300" cy="2659123"/>
        </p:xfrm>
        <a:graphic>
          <a:graphicData uri="http://schemas.openxmlformats.org/drawingml/2006/table">
            <a:tbl>
              <a:tblPr/>
              <a:tblGrid>
                <a:gridCol w="12192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21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a:t>
                      </a: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4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2818" name="Line 50"/>
          <p:cNvSpPr>
            <a:spLocks noChangeShapeType="1"/>
          </p:cNvSpPr>
          <p:nvPr/>
        </p:nvSpPr>
        <p:spPr bwMode="auto">
          <a:xfrm>
            <a:off x="1509713" y="1962150"/>
            <a:ext cx="1157287" cy="762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2" name="Text Box 54"/>
          <p:cNvSpPr txBox="1">
            <a:spLocks noChangeArrowheads="1"/>
          </p:cNvSpPr>
          <p:nvPr/>
        </p:nvSpPr>
        <p:spPr bwMode="auto">
          <a:xfrm>
            <a:off x="2971800" y="2114553"/>
            <a:ext cx="68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23" name="Text Box 55"/>
          <p:cNvSpPr txBox="1">
            <a:spLocks noChangeArrowheads="1"/>
          </p:cNvSpPr>
          <p:nvPr/>
        </p:nvSpPr>
        <p:spPr bwMode="auto">
          <a:xfrm>
            <a:off x="4286250" y="2114553"/>
            <a:ext cx="76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24" name="Text Box 56"/>
          <p:cNvSpPr txBox="1">
            <a:spLocks noChangeArrowheads="1"/>
          </p:cNvSpPr>
          <p:nvPr/>
        </p:nvSpPr>
        <p:spPr bwMode="auto">
          <a:xfrm>
            <a:off x="1676400" y="3181353"/>
            <a:ext cx="76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 Ab</a:t>
            </a:r>
          </a:p>
        </p:txBody>
      </p:sp>
      <p:sp>
        <p:nvSpPr>
          <p:cNvPr id="32825" name="Text Box 57"/>
          <p:cNvSpPr txBox="1">
            <a:spLocks noChangeArrowheads="1"/>
          </p:cNvSpPr>
          <p:nvPr/>
        </p:nvSpPr>
        <p:spPr bwMode="auto">
          <a:xfrm>
            <a:off x="1676400" y="3638553"/>
            <a:ext cx="83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 aB</a:t>
            </a:r>
          </a:p>
        </p:txBody>
      </p:sp>
      <p:sp>
        <p:nvSpPr>
          <p:cNvPr id="32826" name="Text Box 58"/>
          <p:cNvSpPr txBox="1">
            <a:spLocks noChangeArrowheads="1"/>
          </p:cNvSpPr>
          <p:nvPr/>
        </p:nvSpPr>
        <p:spPr bwMode="auto">
          <a:xfrm>
            <a:off x="5638800" y="2038353"/>
            <a:ext cx="83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 </a:t>
            </a:r>
            <a:r>
              <a:rPr lang="en-US" sz="2400" b="1">
                <a:solidFill>
                  <a:schemeClr val="bg1"/>
                </a:solidFill>
              </a:rPr>
              <a:t> aB</a:t>
            </a:r>
          </a:p>
        </p:txBody>
      </p:sp>
      <p:sp>
        <p:nvSpPr>
          <p:cNvPr id="32827" name="Text Box 59"/>
          <p:cNvSpPr txBox="1">
            <a:spLocks noChangeArrowheads="1"/>
          </p:cNvSpPr>
          <p:nvPr/>
        </p:nvSpPr>
        <p:spPr bwMode="auto">
          <a:xfrm>
            <a:off x="1747838" y="4095753"/>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28" name="Text Box 60"/>
          <p:cNvSpPr txBox="1">
            <a:spLocks noChangeArrowheads="1"/>
          </p:cNvSpPr>
          <p:nvPr/>
        </p:nvSpPr>
        <p:spPr bwMode="auto">
          <a:xfrm>
            <a:off x="6767513" y="2038353"/>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29" name="Text Box 61"/>
          <p:cNvSpPr txBox="1">
            <a:spLocks noChangeArrowheads="1"/>
          </p:cNvSpPr>
          <p:nvPr/>
        </p:nvSpPr>
        <p:spPr bwMode="auto">
          <a:xfrm>
            <a:off x="1752600" y="2800353"/>
            <a:ext cx="83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30" name="Text Box 62"/>
          <p:cNvSpPr txBox="1">
            <a:spLocks noChangeArrowheads="1"/>
          </p:cNvSpPr>
          <p:nvPr/>
        </p:nvSpPr>
        <p:spPr bwMode="auto">
          <a:xfrm>
            <a:off x="3962400" y="3638553"/>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chemeClr val="bg1"/>
                </a:solidFill>
              </a:rPr>
              <a:t>AaBb</a:t>
            </a:r>
          </a:p>
        </p:txBody>
      </p:sp>
      <p:sp>
        <p:nvSpPr>
          <p:cNvPr id="32831" name="Line 63"/>
          <p:cNvSpPr>
            <a:spLocks noChangeShapeType="1"/>
          </p:cNvSpPr>
          <p:nvPr/>
        </p:nvSpPr>
        <p:spPr bwMode="auto">
          <a:xfrm>
            <a:off x="4572000" y="2495550"/>
            <a:ext cx="0" cy="123825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2" name="Line 64"/>
          <p:cNvSpPr>
            <a:spLocks noChangeShapeType="1"/>
          </p:cNvSpPr>
          <p:nvPr/>
        </p:nvSpPr>
        <p:spPr bwMode="auto">
          <a:xfrm>
            <a:off x="2266950" y="3867153"/>
            <a:ext cx="1695450" cy="4286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3" name="Text Box 65"/>
          <p:cNvSpPr txBox="1">
            <a:spLocks noChangeArrowheads="1"/>
          </p:cNvSpPr>
          <p:nvPr/>
        </p:nvSpPr>
        <p:spPr bwMode="auto">
          <a:xfrm>
            <a:off x="4876800" y="3725864"/>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FF00"/>
                </a:solidFill>
              </a:rPr>
              <a:t>(V-T)</a:t>
            </a:r>
          </a:p>
        </p:txBody>
      </p:sp>
      <p:pic>
        <p:nvPicPr>
          <p:cNvPr id="22" name="Picture 15"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282" y="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3"/>
          <p:cNvSpPr txBox="1">
            <a:spLocks noChangeArrowheads="1"/>
          </p:cNvSpPr>
          <p:nvPr/>
        </p:nvSpPr>
        <p:spPr bwMode="auto">
          <a:xfrm>
            <a:off x="2786058" y="284536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FF0000"/>
                </a:solidFill>
                <a:latin typeface="VNI-Times" pitchFamily="2" charset="0"/>
              </a:rPr>
              <a:t>AABB</a:t>
            </a:r>
          </a:p>
        </p:txBody>
      </p:sp>
      <p:sp>
        <p:nvSpPr>
          <p:cNvPr id="24" name="Text Box 44"/>
          <p:cNvSpPr txBox="1">
            <a:spLocks noChangeArrowheads="1"/>
          </p:cNvSpPr>
          <p:nvPr/>
        </p:nvSpPr>
        <p:spPr bwMode="auto">
          <a:xfrm>
            <a:off x="4071934" y="2786064"/>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25" name="Text Box 45"/>
          <p:cNvSpPr txBox="1">
            <a:spLocks noChangeArrowheads="1"/>
          </p:cNvSpPr>
          <p:nvPr/>
        </p:nvSpPr>
        <p:spPr bwMode="auto">
          <a:xfrm>
            <a:off x="5500694" y="2786064"/>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BB</a:t>
            </a:r>
            <a:endParaRPr lang="en-US" sz="2400" b="1" dirty="0">
              <a:solidFill>
                <a:srgbClr val="FF0000"/>
              </a:solidFill>
              <a:latin typeface="VNI-Times" pitchFamily="2" charset="0"/>
            </a:endParaRPr>
          </a:p>
        </p:txBody>
      </p:sp>
      <p:sp>
        <p:nvSpPr>
          <p:cNvPr id="26" name="Text Box 46"/>
          <p:cNvSpPr txBox="1">
            <a:spLocks noChangeArrowheads="1"/>
          </p:cNvSpPr>
          <p:nvPr/>
        </p:nvSpPr>
        <p:spPr bwMode="auto">
          <a:xfrm>
            <a:off x="6643702" y="2786064"/>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27" name="Text Box 47"/>
          <p:cNvSpPr txBox="1">
            <a:spLocks noChangeArrowheads="1"/>
          </p:cNvSpPr>
          <p:nvPr/>
        </p:nvSpPr>
        <p:spPr bwMode="auto">
          <a:xfrm>
            <a:off x="2695580" y="325309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28" name="Text Box 48"/>
          <p:cNvSpPr txBox="1">
            <a:spLocks noChangeArrowheads="1"/>
          </p:cNvSpPr>
          <p:nvPr/>
        </p:nvSpPr>
        <p:spPr bwMode="auto">
          <a:xfrm>
            <a:off x="4143380" y="319594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a:t>
            </a:r>
            <a:r>
              <a:rPr lang="en-US" sz="2400" b="1" dirty="0" err="1">
                <a:solidFill>
                  <a:srgbClr val="0000FF"/>
                </a:solidFill>
                <a:latin typeface="VNI-Times" pitchFamily="2" charset="0"/>
              </a:rPr>
              <a:t>bb</a:t>
            </a:r>
            <a:endParaRPr lang="en-US" sz="2400" b="1" dirty="0">
              <a:solidFill>
                <a:srgbClr val="0000FF"/>
              </a:solidFill>
              <a:latin typeface="VNI-Times" pitchFamily="2" charset="0"/>
            </a:endParaRPr>
          </a:p>
        </p:txBody>
      </p:sp>
      <p:sp>
        <p:nvSpPr>
          <p:cNvPr id="29" name="Text Box 49"/>
          <p:cNvSpPr txBox="1">
            <a:spLocks noChangeArrowheads="1"/>
          </p:cNvSpPr>
          <p:nvPr/>
        </p:nvSpPr>
        <p:spPr bwMode="auto">
          <a:xfrm>
            <a:off x="5572140" y="3181655"/>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30" name="Text Box 50"/>
          <p:cNvSpPr txBox="1">
            <a:spLocks noChangeArrowheads="1"/>
          </p:cNvSpPr>
          <p:nvPr/>
        </p:nvSpPr>
        <p:spPr bwMode="auto">
          <a:xfrm>
            <a:off x="6572264" y="3214692"/>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abb</a:t>
            </a:r>
            <a:endParaRPr lang="en-US" sz="2400" b="1" dirty="0">
              <a:solidFill>
                <a:srgbClr val="0000FF"/>
              </a:solidFill>
              <a:latin typeface="VNI-Times" pitchFamily="2" charset="0"/>
            </a:endParaRPr>
          </a:p>
        </p:txBody>
      </p:sp>
      <p:sp>
        <p:nvSpPr>
          <p:cNvPr id="31" name="Text Box 51"/>
          <p:cNvSpPr txBox="1">
            <a:spLocks noChangeArrowheads="1"/>
          </p:cNvSpPr>
          <p:nvPr/>
        </p:nvSpPr>
        <p:spPr bwMode="auto">
          <a:xfrm>
            <a:off x="2714612" y="3643320"/>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BB</a:t>
            </a:r>
            <a:endParaRPr lang="en-US" sz="2400" b="1" dirty="0">
              <a:solidFill>
                <a:srgbClr val="FF0000"/>
              </a:solidFill>
              <a:latin typeface="VNI-Times" pitchFamily="2" charset="0"/>
            </a:endParaRPr>
          </a:p>
        </p:txBody>
      </p:sp>
      <p:sp>
        <p:nvSpPr>
          <p:cNvPr id="33" name="Text Box 54"/>
          <p:cNvSpPr txBox="1">
            <a:spLocks noChangeArrowheads="1"/>
          </p:cNvSpPr>
          <p:nvPr/>
        </p:nvSpPr>
        <p:spPr bwMode="auto">
          <a:xfrm>
            <a:off x="6572264" y="3643320"/>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0000FF"/>
                </a:solidFill>
                <a:latin typeface="VNI-Times" pitchFamily="2" charset="0"/>
              </a:rPr>
              <a:t>aa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34" name="Text Box 73"/>
          <p:cNvSpPr txBox="1">
            <a:spLocks noChangeArrowheads="1"/>
          </p:cNvSpPr>
          <p:nvPr/>
        </p:nvSpPr>
        <p:spPr bwMode="auto">
          <a:xfrm>
            <a:off x="6715140" y="407194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0000FF"/>
                </a:solidFill>
                <a:latin typeface="VNI-Times" pitchFamily="2" charset="0"/>
              </a:rPr>
              <a:t>aabb</a:t>
            </a:r>
            <a:endParaRPr lang="en-US" sz="2400" b="1" dirty="0">
              <a:solidFill>
                <a:srgbClr val="0000FF"/>
              </a:solidFill>
              <a:latin typeface="VNI-Times" pitchFamily="2" charset="0"/>
            </a:endParaRPr>
          </a:p>
        </p:txBody>
      </p:sp>
      <p:sp>
        <p:nvSpPr>
          <p:cNvPr id="35" name="Text Box 74"/>
          <p:cNvSpPr txBox="1">
            <a:spLocks noChangeArrowheads="1"/>
          </p:cNvSpPr>
          <p:nvPr/>
        </p:nvSpPr>
        <p:spPr bwMode="auto">
          <a:xfrm>
            <a:off x="5572140" y="407194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0000FF"/>
                </a:solidFill>
                <a:latin typeface="VNI-Times" pitchFamily="2" charset="0"/>
              </a:rPr>
              <a:t>aa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36" name="Text Box 75"/>
          <p:cNvSpPr txBox="1">
            <a:spLocks noChangeArrowheads="1"/>
          </p:cNvSpPr>
          <p:nvPr/>
        </p:nvSpPr>
        <p:spPr bwMode="auto">
          <a:xfrm>
            <a:off x="4214818" y="407194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abb</a:t>
            </a:r>
            <a:endParaRPr lang="en-US" sz="2400" b="1" dirty="0">
              <a:solidFill>
                <a:srgbClr val="0000FF"/>
              </a:solidFill>
              <a:latin typeface="VNI-Times" pitchFamily="2" charset="0"/>
            </a:endParaRPr>
          </a:p>
        </p:txBody>
      </p:sp>
      <p:sp>
        <p:nvSpPr>
          <p:cNvPr id="37" name="Text Box 76"/>
          <p:cNvSpPr txBox="1">
            <a:spLocks noChangeArrowheads="1"/>
          </p:cNvSpPr>
          <p:nvPr/>
        </p:nvSpPr>
        <p:spPr bwMode="auto">
          <a:xfrm>
            <a:off x="2714612" y="407194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38" name="Text Box 53"/>
          <p:cNvSpPr txBox="1">
            <a:spLocks noChangeArrowheads="1"/>
          </p:cNvSpPr>
          <p:nvPr/>
        </p:nvSpPr>
        <p:spPr bwMode="auto">
          <a:xfrm>
            <a:off x="5572140" y="3643320"/>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0000FF"/>
                </a:solidFill>
                <a:latin typeface="VNI-Times" pitchFamily="2" charset="0"/>
              </a:rPr>
              <a:t>aa</a:t>
            </a:r>
            <a:r>
              <a:rPr lang="en-US" sz="2400" b="1" dirty="0" err="1">
                <a:solidFill>
                  <a:srgbClr val="FF0000"/>
                </a:solidFill>
                <a:latin typeface="VNI-Times" pitchFamily="2" charset="0"/>
              </a:rPr>
              <a:t>BB</a:t>
            </a:r>
            <a:endParaRPr lang="en-US" sz="2400" b="1" dirty="0">
              <a:solidFill>
                <a:srgbClr val="FF0000"/>
              </a:solidFill>
              <a:latin typeface="VNI-Times"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strips(downLeft)">
                                      <p:cBhvr>
                                        <p:cTn id="13" dur="500"/>
                                        <p:tgtEl>
                                          <p:spTgt spid="327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2772"/>
                                        </p:tgtEl>
                                        <p:attrNameLst>
                                          <p:attrName>style.visibility</p:attrName>
                                        </p:attrNameLst>
                                      </p:cBhvr>
                                      <p:to>
                                        <p:strVal val="visible"/>
                                      </p:to>
                                    </p:set>
                                    <p:animEffect transition="in" filter="strips(downLeft)">
                                      <p:cBhvr>
                                        <p:cTn id="18" dur="500"/>
                                        <p:tgtEl>
                                          <p:spTgt spid="327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773"/>
                                        </p:tgtEl>
                                        <p:attrNameLst>
                                          <p:attrName>style.visibility</p:attrName>
                                        </p:attrNameLst>
                                      </p:cBhvr>
                                      <p:to>
                                        <p:strVal val="visible"/>
                                      </p:to>
                                    </p:set>
                                    <p:anim calcmode="lin" valueType="num">
                                      <p:cBhvr additive="base">
                                        <p:cTn id="23" dur="500" fill="hold"/>
                                        <p:tgtEl>
                                          <p:spTgt spid="32773"/>
                                        </p:tgtEl>
                                        <p:attrNameLst>
                                          <p:attrName>ppt_x</p:attrName>
                                        </p:attrNameLst>
                                      </p:cBhvr>
                                      <p:tavLst>
                                        <p:tav tm="0">
                                          <p:val>
                                            <p:strVal val="#ppt_x"/>
                                          </p:val>
                                        </p:tav>
                                        <p:tav tm="100000">
                                          <p:val>
                                            <p:strVal val="#ppt_x"/>
                                          </p:val>
                                        </p:tav>
                                      </p:tavLst>
                                    </p:anim>
                                    <p:anim calcmode="lin" valueType="num">
                                      <p:cBhvr additive="base">
                                        <p:cTn id="24" dur="500" fill="hold"/>
                                        <p:tgtEl>
                                          <p:spTgt spid="3277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774"/>
                                        </p:tgtEl>
                                        <p:attrNameLst>
                                          <p:attrName>style.visibility</p:attrName>
                                        </p:attrNameLst>
                                      </p:cBhvr>
                                      <p:to>
                                        <p:strVal val="visible"/>
                                      </p:to>
                                    </p:set>
                                    <p:anim calcmode="lin" valueType="num">
                                      <p:cBhvr additive="base">
                                        <p:cTn id="27" dur="500" fill="hold"/>
                                        <p:tgtEl>
                                          <p:spTgt spid="32774"/>
                                        </p:tgtEl>
                                        <p:attrNameLst>
                                          <p:attrName>ppt_x</p:attrName>
                                        </p:attrNameLst>
                                      </p:cBhvr>
                                      <p:tavLst>
                                        <p:tav tm="0">
                                          <p:val>
                                            <p:strVal val="#ppt_x"/>
                                          </p:val>
                                        </p:tav>
                                        <p:tav tm="100000">
                                          <p:val>
                                            <p:strVal val="#ppt_x"/>
                                          </p:val>
                                        </p:tav>
                                      </p:tavLst>
                                    </p:anim>
                                    <p:anim calcmode="lin" valueType="num">
                                      <p:cBhvr additive="base">
                                        <p:cTn id="2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2775"/>
                                        </p:tgtEl>
                                        <p:attrNameLst>
                                          <p:attrName>style.visibility</p:attrName>
                                        </p:attrNameLst>
                                      </p:cBhvr>
                                      <p:to>
                                        <p:strVal val="visible"/>
                                      </p:to>
                                    </p:set>
                                    <p:animEffect transition="in" filter="strips(downLeft)">
                                      <p:cBhvr>
                                        <p:cTn id="33" dur="500"/>
                                        <p:tgtEl>
                                          <p:spTgt spid="32775"/>
                                        </p:tgtEl>
                                      </p:cBhvr>
                                    </p:animEffect>
                                  </p:childTnLst>
                                </p:cTn>
                              </p:par>
                              <p:par>
                                <p:cTn id="34" presetID="2" presetClass="entr" presetSubtype="4" fill="hold" nodeType="withEffect">
                                  <p:stCondLst>
                                    <p:cond delay="0"/>
                                  </p:stCondLst>
                                  <p:childTnLst>
                                    <p:set>
                                      <p:cBhvr>
                                        <p:cTn id="35" dur="1" fill="hold">
                                          <p:stCondLst>
                                            <p:cond delay="0"/>
                                          </p:stCondLst>
                                        </p:cTn>
                                        <p:tgtEl>
                                          <p:spTgt spid="32821"/>
                                        </p:tgtEl>
                                        <p:attrNameLst>
                                          <p:attrName>style.visibility</p:attrName>
                                        </p:attrNameLst>
                                      </p:cBhvr>
                                      <p:to>
                                        <p:strVal val="visible"/>
                                      </p:to>
                                    </p:set>
                                    <p:anim calcmode="lin" valueType="num">
                                      <p:cBhvr additive="base">
                                        <p:cTn id="36" dur="500" fill="hold"/>
                                        <p:tgtEl>
                                          <p:spTgt spid="32821"/>
                                        </p:tgtEl>
                                        <p:attrNameLst>
                                          <p:attrName>ppt_x</p:attrName>
                                        </p:attrNameLst>
                                      </p:cBhvr>
                                      <p:tavLst>
                                        <p:tav tm="0">
                                          <p:val>
                                            <p:strVal val="#ppt_x"/>
                                          </p:val>
                                        </p:tav>
                                        <p:tav tm="100000">
                                          <p:val>
                                            <p:strVal val="#ppt_x"/>
                                          </p:val>
                                        </p:tav>
                                      </p:tavLst>
                                    </p:anim>
                                    <p:anim calcmode="lin" valueType="num">
                                      <p:cBhvr additive="base">
                                        <p:cTn id="37" dur="500" fill="hold"/>
                                        <p:tgtEl>
                                          <p:spTgt spid="328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818"/>
                                        </p:tgtEl>
                                        <p:attrNameLst>
                                          <p:attrName>style.visibility</p:attrName>
                                        </p:attrNameLst>
                                      </p:cBhvr>
                                      <p:to>
                                        <p:strVal val="visible"/>
                                      </p:to>
                                    </p:set>
                                    <p:anim calcmode="lin" valueType="num">
                                      <p:cBhvr additive="base">
                                        <p:cTn id="40" dur="500" fill="hold"/>
                                        <p:tgtEl>
                                          <p:spTgt spid="32818"/>
                                        </p:tgtEl>
                                        <p:attrNameLst>
                                          <p:attrName>ppt_x</p:attrName>
                                        </p:attrNameLst>
                                      </p:cBhvr>
                                      <p:tavLst>
                                        <p:tav tm="0">
                                          <p:val>
                                            <p:strVal val="#ppt_x"/>
                                          </p:val>
                                        </p:tav>
                                        <p:tav tm="100000">
                                          <p:val>
                                            <p:strVal val="#ppt_x"/>
                                          </p:val>
                                        </p:tav>
                                      </p:tavLst>
                                    </p:anim>
                                    <p:anim calcmode="lin" valueType="num">
                                      <p:cBhvr additive="base">
                                        <p:cTn id="41" dur="500" fill="hold"/>
                                        <p:tgtEl>
                                          <p:spTgt spid="32818"/>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2822"/>
                                        </p:tgtEl>
                                        <p:attrNameLst>
                                          <p:attrName>style.visibility</p:attrName>
                                        </p:attrNameLst>
                                      </p:cBhvr>
                                      <p:to>
                                        <p:strVal val="visible"/>
                                      </p:to>
                                    </p:set>
                                    <p:anim calcmode="lin" valueType="num">
                                      <p:cBhvr additive="base">
                                        <p:cTn id="46" dur="500" fill="hold"/>
                                        <p:tgtEl>
                                          <p:spTgt spid="32822"/>
                                        </p:tgtEl>
                                        <p:attrNameLst>
                                          <p:attrName>ppt_x</p:attrName>
                                        </p:attrNameLst>
                                      </p:cBhvr>
                                      <p:tavLst>
                                        <p:tav tm="0">
                                          <p:val>
                                            <p:strVal val="#ppt_x"/>
                                          </p:val>
                                        </p:tav>
                                        <p:tav tm="100000">
                                          <p:val>
                                            <p:strVal val="#ppt_x"/>
                                          </p:val>
                                        </p:tav>
                                      </p:tavLst>
                                    </p:anim>
                                    <p:anim calcmode="lin" valueType="num">
                                      <p:cBhvr additive="base">
                                        <p:cTn id="47" dur="500" fill="hold"/>
                                        <p:tgtEl>
                                          <p:spTgt spid="328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823"/>
                                        </p:tgtEl>
                                        <p:attrNameLst>
                                          <p:attrName>style.visibility</p:attrName>
                                        </p:attrNameLst>
                                      </p:cBhvr>
                                      <p:to>
                                        <p:strVal val="visible"/>
                                      </p:to>
                                    </p:set>
                                    <p:anim calcmode="lin" valueType="num">
                                      <p:cBhvr additive="base">
                                        <p:cTn id="50" dur="500" fill="hold"/>
                                        <p:tgtEl>
                                          <p:spTgt spid="32823"/>
                                        </p:tgtEl>
                                        <p:attrNameLst>
                                          <p:attrName>ppt_x</p:attrName>
                                        </p:attrNameLst>
                                      </p:cBhvr>
                                      <p:tavLst>
                                        <p:tav tm="0">
                                          <p:val>
                                            <p:strVal val="#ppt_x"/>
                                          </p:val>
                                        </p:tav>
                                        <p:tav tm="100000">
                                          <p:val>
                                            <p:strVal val="#ppt_x"/>
                                          </p:val>
                                        </p:tav>
                                      </p:tavLst>
                                    </p:anim>
                                    <p:anim calcmode="lin" valueType="num">
                                      <p:cBhvr additive="base">
                                        <p:cTn id="51" dur="500" fill="hold"/>
                                        <p:tgtEl>
                                          <p:spTgt spid="3282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2826"/>
                                        </p:tgtEl>
                                        <p:attrNameLst>
                                          <p:attrName>style.visibility</p:attrName>
                                        </p:attrNameLst>
                                      </p:cBhvr>
                                      <p:to>
                                        <p:strVal val="visible"/>
                                      </p:to>
                                    </p:set>
                                    <p:anim calcmode="lin" valueType="num">
                                      <p:cBhvr additive="base">
                                        <p:cTn id="54" dur="500" fill="hold"/>
                                        <p:tgtEl>
                                          <p:spTgt spid="32826"/>
                                        </p:tgtEl>
                                        <p:attrNameLst>
                                          <p:attrName>ppt_x</p:attrName>
                                        </p:attrNameLst>
                                      </p:cBhvr>
                                      <p:tavLst>
                                        <p:tav tm="0">
                                          <p:val>
                                            <p:strVal val="#ppt_x"/>
                                          </p:val>
                                        </p:tav>
                                        <p:tav tm="100000">
                                          <p:val>
                                            <p:strVal val="#ppt_x"/>
                                          </p:val>
                                        </p:tav>
                                      </p:tavLst>
                                    </p:anim>
                                    <p:anim calcmode="lin" valueType="num">
                                      <p:cBhvr additive="base">
                                        <p:cTn id="55" dur="500" fill="hold"/>
                                        <p:tgtEl>
                                          <p:spTgt spid="3282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828"/>
                                        </p:tgtEl>
                                        <p:attrNameLst>
                                          <p:attrName>style.visibility</p:attrName>
                                        </p:attrNameLst>
                                      </p:cBhvr>
                                      <p:to>
                                        <p:strVal val="visible"/>
                                      </p:to>
                                    </p:set>
                                    <p:anim calcmode="lin" valueType="num">
                                      <p:cBhvr additive="base">
                                        <p:cTn id="58" dur="500" fill="hold"/>
                                        <p:tgtEl>
                                          <p:spTgt spid="32828"/>
                                        </p:tgtEl>
                                        <p:attrNameLst>
                                          <p:attrName>ppt_x</p:attrName>
                                        </p:attrNameLst>
                                      </p:cBhvr>
                                      <p:tavLst>
                                        <p:tav tm="0">
                                          <p:val>
                                            <p:strVal val="#ppt_x"/>
                                          </p:val>
                                        </p:tav>
                                        <p:tav tm="100000">
                                          <p:val>
                                            <p:strVal val="#ppt_x"/>
                                          </p:val>
                                        </p:tav>
                                      </p:tavLst>
                                    </p:anim>
                                    <p:anim calcmode="lin" valueType="num">
                                      <p:cBhvr additive="base">
                                        <p:cTn id="59" dur="500" fill="hold"/>
                                        <p:tgtEl>
                                          <p:spTgt spid="3282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2829"/>
                                        </p:tgtEl>
                                        <p:attrNameLst>
                                          <p:attrName>style.visibility</p:attrName>
                                        </p:attrNameLst>
                                      </p:cBhvr>
                                      <p:to>
                                        <p:strVal val="visible"/>
                                      </p:to>
                                    </p:set>
                                    <p:anim calcmode="lin" valueType="num">
                                      <p:cBhvr additive="base">
                                        <p:cTn id="62" dur="500" fill="hold"/>
                                        <p:tgtEl>
                                          <p:spTgt spid="32829"/>
                                        </p:tgtEl>
                                        <p:attrNameLst>
                                          <p:attrName>ppt_x</p:attrName>
                                        </p:attrNameLst>
                                      </p:cBhvr>
                                      <p:tavLst>
                                        <p:tav tm="0">
                                          <p:val>
                                            <p:strVal val="#ppt_x"/>
                                          </p:val>
                                        </p:tav>
                                        <p:tav tm="100000">
                                          <p:val>
                                            <p:strVal val="#ppt_x"/>
                                          </p:val>
                                        </p:tav>
                                      </p:tavLst>
                                    </p:anim>
                                    <p:anim calcmode="lin" valueType="num">
                                      <p:cBhvr additive="base">
                                        <p:cTn id="63" dur="500" fill="hold"/>
                                        <p:tgtEl>
                                          <p:spTgt spid="3282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2824"/>
                                        </p:tgtEl>
                                        <p:attrNameLst>
                                          <p:attrName>style.visibility</p:attrName>
                                        </p:attrNameLst>
                                      </p:cBhvr>
                                      <p:to>
                                        <p:strVal val="visible"/>
                                      </p:to>
                                    </p:set>
                                    <p:anim calcmode="lin" valueType="num">
                                      <p:cBhvr additive="base">
                                        <p:cTn id="66" dur="500" fill="hold"/>
                                        <p:tgtEl>
                                          <p:spTgt spid="32824"/>
                                        </p:tgtEl>
                                        <p:attrNameLst>
                                          <p:attrName>ppt_x</p:attrName>
                                        </p:attrNameLst>
                                      </p:cBhvr>
                                      <p:tavLst>
                                        <p:tav tm="0">
                                          <p:val>
                                            <p:strVal val="#ppt_x"/>
                                          </p:val>
                                        </p:tav>
                                        <p:tav tm="100000">
                                          <p:val>
                                            <p:strVal val="#ppt_x"/>
                                          </p:val>
                                        </p:tav>
                                      </p:tavLst>
                                    </p:anim>
                                    <p:anim calcmode="lin" valueType="num">
                                      <p:cBhvr additive="base">
                                        <p:cTn id="67" dur="500" fill="hold"/>
                                        <p:tgtEl>
                                          <p:spTgt spid="3282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2825"/>
                                        </p:tgtEl>
                                        <p:attrNameLst>
                                          <p:attrName>style.visibility</p:attrName>
                                        </p:attrNameLst>
                                      </p:cBhvr>
                                      <p:to>
                                        <p:strVal val="visible"/>
                                      </p:to>
                                    </p:set>
                                    <p:anim calcmode="lin" valueType="num">
                                      <p:cBhvr additive="base">
                                        <p:cTn id="70" dur="500" fill="hold"/>
                                        <p:tgtEl>
                                          <p:spTgt spid="32825"/>
                                        </p:tgtEl>
                                        <p:attrNameLst>
                                          <p:attrName>ppt_x</p:attrName>
                                        </p:attrNameLst>
                                      </p:cBhvr>
                                      <p:tavLst>
                                        <p:tav tm="0">
                                          <p:val>
                                            <p:strVal val="#ppt_x"/>
                                          </p:val>
                                        </p:tav>
                                        <p:tav tm="100000">
                                          <p:val>
                                            <p:strVal val="#ppt_x"/>
                                          </p:val>
                                        </p:tav>
                                      </p:tavLst>
                                    </p:anim>
                                    <p:anim calcmode="lin" valueType="num">
                                      <p:cBhvr additive="base">
                                        <p:cTn id="71" dur="500" fill="hold"/>
                                        <p:tgtEl>
                                          <p:spTgt spid="3282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2827"/>
                                        </p:tgtEl>
                                        <p:attrNameLst>
                                          <p:attrName>style.visibility</p:attrName>
                                        </p:attrNameLst>
                                      </p:cBhvr>
                                      <p:to>
                                        <p:strVal val="visible"/>
                                      </p:to>
                                    </p:set>
                                    <p:anim calcmode="lin" valueType="num">
                                      <p:cBhvr additive="base">
                                        <p:cTn id="74" dur="500" fill="hold"/>
                                        <p:tgtEl>
                                          <p:spTgt spid="32827"/>
                                        </p:tgtEl>
                                        <p:attrNameLst>
                                          <p:attrName>ppt_x</p:attrName>
                                        </p:attrNameLst>
                                      </p:cBhvr>
                                      <p:tavLst>
                                        <p:tav tm="0">
                                          <p:val>
                                            <p:strVal val="#ppt_x"/>
                                          </p:val>
                                        </p:tav>
                                        <p:tav tm="100000">
                                          <p:val>
                                            <p:strVal val="#ppt_x"/>
                                          </p:val>
                                        </p:tav>
                                      </p:tavLst>
                                    </p:anim>
                                    <p:anim calcmode="lin" valueType="num">
                                      <p:cBhvr additive="base">
                                        <p:cTn id="75" dur="500" fill="hold"/>
                                        <p:tgtEl>
                                          <p:spTgt spid="3282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32831"/>
                                        </p:tgtEl>
                                        <p:attrNameLst>
                                          <p:attrName>style.visibility</p:attrName>
                                        </p:attrNameLst>
                                      </p:cBhvr>
                                      <p:to>
                                        <p:strVal val="visible"/>
                                      </p:to>
                                    </p:set>
                                    <p:animEffect transition="in" filter="box(in)">
                                      <p:cBhvr>
                                        <p:cTn id="80" dur="500"/>
                                        <p:tgtEl>
                                          <p:spTgt spid="32831"/>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32832"/>
                                        </p:tgtEl>
                                        <p:attrNameLst>
                                          <p:attrName>style.visibility</p:attrName>
                                        </p:attrNameLst>
                                      </p:cBhvr>
                                      <p:to>
                                        <p:strVal val="visible"/>
                                      </p:to>
                                    </p:set>
                                    <p:animEffect transition="in" filter="box(in)">
                                      <p:cBhvr>
                                        <p:cTn id="83" dur="500"/>
                                        <p:tgtEl>
                                          <p:spTgt spid="3283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32830"/>
                                        </p:tgtEl>
                                        <p:attrNameLst>
                                          <p:attrName>style.visibility</p:attrName>
                                        </p:attrNameLst>
                                      </p:cBhvr>
                                      <p:to>
                                        <p:strVal val="visible"/>
                                      </p:to>
                                    </p:set>
                                    <p:animEffect transition="in" filter="box(in)">
                                      <p:cBhvr>
                                        <p:cTn id="88" dur="500"/>
                                        <p:tgtEl>
                                          <p:spTgt spid="3283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xit" presetSubtype="16" fill="hold" grpId="1" nodeType="clickEffect">
                                  <p:stCondLst>
                                    <p:cond delay="0"/>
                                  </p:stCondLst>
                                  <p:childTnLst>
                                    <p:animEffect transition="out" filter="box(in)">
                                      <p:cBhvr>
                                        <p:cTn id="92" dur="500"/>
                                        <p:tgtEl>
                                          <p:spTgt spid="32831"/>
                                        </p:tgtEl>
                                      </p:cBhvr>
                                    </p:animEffect>
                                    <p:set>
                                      <p:cBhvr>
                                        <p:cTn id="93" dur="1" fill="hold">
                                          <p:stCondLst>
                                            <p:cond delay="499"/>
                                          </p:stCondLst>
                                        </p:cTn>
                                        <p:tgtEl>
                                          <p:spTgt spid="32831"/>
                                        </p:tgtEl>
                                        <p:attrNameLst>
                                          <p:attrName>style.visibility</p:attrName>
                                        </p:attrNameLst>
                                      </p:cBhvr>
                                      <p:to>
                                        <p:strVal val="hidden"/>
                                      </p:to>
                                    </p:set>
                                  </p:childTnLst>
                                </p:cTn>
                              </p:par>
                              <p:par>
                                <p:cTn id="94" presetID="4" presetClass="exit" presetSubtype="16" fill="hold" grpId="1" nodeType="withEffect">
                                  <p:stCondLst>
                                    <p:cond delay="0"/>
                                  </p:stCondLst>
                                  <p:childTnLst>
                                    <p:animEffect transition="out" filter="box(in)">
                                      <p:cBhvr>
                                        <p:cTn id="95" dur="500"/>
                                        <p:tgtEl>
                                          <p:spTgt spid="32832"/>
                                        </p:tgtEl>
                                      </p:cBhvr>
                                    </p:animEffect>
                                    <p:set>
                                      <p:cBhvr>
                                        <p:cTn id="96" dur="1" fill="hold">
                                          <p:stCondLst>
                                            <p:cond delay="499"/>
                                          </p:stCondLst>
                                        </p:cTn>
                                        <p:tgtEl>
                                          <p:spTgt spid="3283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32833"/>
                                        </p:tgtEl>
                                        <p:attrNameLst>
                                          <p:attrName>style.visibility</p:attrName>
                                        </p:attrNameLst>
                                      </p:cBhvr>
                                      <p:to>
                                        <p:strVal val="visible"/>
                                      </p:to>
                                    </p:set>
                                    <p:animEffect transition="in" filter="box(in)">
                                      <p:cBhvr>
                                        <p:cTn id="101" dur="500"/>
                                        <p:tgtEl>
                                          <p:spTgt spid="32833"/>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additive="base">
                                        <p:cTn id="106" dur="500" fill="hold"/>
                                        <p:tgtEl>
                                          <p:spTgt spid="23"/>
                                        </p:tgtEl>
                                        <p:attrNameLst>
                                          <p:attrName>ppt_x</p:attrName>
                                        </p:attrNameLst>
                                      </p:cBhvr>
                                      <p:tavLst>
                                        <p:tav tm="0">
                                          <p:val>
                                            <p:strVal val="0-#ppt_w/2"/>
                                          </p:val>
                                        </p:tav>
                                        <p:tav tm="100000">
                                          <p:val>
                                            <p:strVal val="#ppt_x"/>
                                          </p:val>
                                        </p:tav>
                                      </p:tavLst>
                                    </p:anim>
                                    <p:anim calcmode="lin" valueType="num">
                                      <p:cBhvr additive="base">
                                        <p:cTn id="10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additive="base">
                                        <p:cTn id="112" dur="500" fill="hold"/>
                                        <p:tgtEl>
                                          <p:spTgt spid="24"/>
                                        </p:tgtEl>
                                        <p:attrNameLst>
                                          <p:attrName>ppt_x</p:attrName>
                                        </p:attrNameLst>
                                      </p:cBhvr>
                                      <p:tavLst>
                                        <p:tav tm="0">
                                          <p:val>
                                            <p:strVal val="0-#ppt_w/2"/>
                                          </p:val>
                                        </p:tav>
                                        <p:tav tm="100000">
                                          <p:val>
                                            <p:strVal val="#ppt_x"/>
                                          </p:val>
                                        </p:tav>
                                      </p:tavLst>
                                    </p:anim>
                                    <p:anim calcmode="lin" valueType="num">
                                      <p:cBhvr additive="base">
                                        <p:cTn id="1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500" fill="hold"/>
                                        <p:tgtEl>
                                          <p:spTgt spid="25"/>
                                        </p:tgtEl>
                                        <p:attrNameLst>
                                          <p:attrName>ppt_x</p:attrName>
                                        </p:attrNameLst>
                                      </p:cBhvr>
                                      <p:tavLst>
                                        <p:tav tm="0">
                                          <p:val>
                                            <p:strVal val="0-#ppt_w/2"/>
                                          </p:val>
                                        </p:tav>
                                        <p:tav tm="100000">
                                          <p:val>
                                            <p:strVal val="#ppt_x"/>
                                          </p:val>
                                        </p:tav>
                                      </p:tavLst>
                                    </p:anim>
                                    <p:anim calcmode="lin" valueType="num">
                                      <p:cBhvr additive="base">
                                        <p:cTn id="1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26"/>
                                        </p:tgtEl>
                                        <p:attrNameLst>
                                          <p:attrName>style.visibility</p:attrName>
                                        </p:attrNameLst>
                                      </p:cBhvr>
                                      <p:to>
                                        <p:strVal val="visible"/>
                                      </p:to>
                                    </p:set>
                                    <p:anim calcmode="lin" valueType="num">
                                      <p:cBhvr additive="base">
                                        <p:cTn id="124" dur="500" fill="hold"/>
                                        <p:tgtEl>
                                          <p:spTgt spid="26"/>
                                        </p:tgtEl>
                                        <p:attrNameLst>
                                          <p:attrName>ppt_x</p:attrName>
                                        </p:attrNameLst>
                                      </p:cBhvr>
                                      <p:tavLst>
                                        <p:tav tm="0">
                                          <p:val>
                                            <p:strVal val="0-#ppt_w/2"/>
                                          </p:val>
                                        </p:tav>
                                        <p:tav tm="100000">
                                          <p:val>
                                            <p:strVal val="#ppt_x"/>
                                          </p:val>
                                        </p:tav>
                                      </p:tavLst>
                                    </p:anim>
                                    <p:anim calcmode="lin" valueType="num">
                                      <p:cBhvr additive="base">
                                        <p:cTn id="12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additive="base">
                                        <p:cTn id="130" dur="500" fill="hold"/>
                                        <p:tgtEl>
                                          <p:spTgt spid="27"/>
                                        </p:tgtEl>
                                        <p:attrNameLst>
                                          <p:attrName>ppt_x</p:attrName>
                                        </p:attrNameLst>
                                      </p:cBhvr>
                                      <p:tavLst>
                                        <p:tav tm="0">
                                          <p:val>
                                            <p:strVal val="0-#ppt_w/2"/>
                                          </p:val>
                                        </p:tav>
                                        <p:tav tm="100000">
                                          <p:val>
                                            <p:strVal val="#ppt_x"/>
                                          </p:val>
                                        </p:tav>
                                      </p:tavLst>
                                    </p:anim>
                                    <p:anim calcmode="lin" valueType="num">
                                      <p:cBhvr additive="base">
                                        <p:cTn id="1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8" fill="hold" grpId="0" nodeType="clickEffect">
                                  <p:stCondLst>
                                    <p:cond delay="0"/>
                                  </p:stCondLst>
                                  <p:childTnLst>
                                    <p:set>
                                      <p:cBhvr>
                                        <p:cTn id="135" dur="1" fill="hold">
                                          <p:stCondLst>
                                            <p:cond delay="0"/>
                                          </p:stCondLst>
                                        </p:cTn>
                                        <p:tgtEl>
                                          <p:spTgt spid="28"/>
                                        </p:tgtEl>
                                        <p:attrNameLst>
                                          <p:attrName>style.visibility</p:attrName>
                                        </p:attrNameLst>
                                      </p:cBhvr>
                                      <p:to>
                                        <p:strVal val="visible"/>
                                      </p:to>
                                    </p:set>
                                    <p:anim calcmode="lin" valueType="num">
                                      <p:cBhvr additive="base">
                                        <p:cTn id="136" dur="500" fill="hold"/>
                                        <p:tgtEl>
                                          <p:spTgt spid="28"/>
                                        </p:tgtEl>
                                        <p:attrNameLst>
                                          <p:attrName>ppt_x</p:attrName>
                                        </p:attrNameLst>
                                      </p:cBhvr>
                                      <p:tavLst>
                                        <p:tav tm="0">
                                          <p:val>
                                            <p:strVal val="0-#ppt_w/2"/>
                                          </p:val>
                                        </p:tav>
                                        <p:tav tm="100000">
                                          <p:val>
                                            <p:strVal val="#ppt_x"/>
                                          </p:val>
                                        </p:tav>
                                      </p:tavLst>
                                    </p:anim>
                                    <p:anim calcmode="lin" valueType="num">
                                      <p:cBhvr additive="base">
                                        <p:cTn id="13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8"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additive="base">
                                        <p:cTn id="142" dur="500" fill="hold"/>
                                        <p:tgtEl>
                                          <p:spTgt spid="29"/>
                                        </p:tgtEl>
                                        <p:attrNameLst>
                                          <p:attrName>ppt_x</p:attrName>
                                        </p:attrNameLst>
                                      </p:cBhvr>
                                      <p:tavLst>
                                        <p:tav tm="0">
                                          <p:val>
                                            <p:strVal val="0-#ppt_w/2"/>
                                          </p:val>
                                        </p:tav>
                                        <p:tav tm="100000">
                                          <p:val>
                                            <p:strVal val="#ppt_x"/>
                                          </p:val>
                                        </p:tav>
                                      </p:tavLst>
                                    </p:anim>
                                    <p:anim calcmode="lin" valueType="num">
                                      <p:cBhvr additive="base">
                                        <p:cTn id="14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8" fill="hold" grpId="0" nodeType="clickEffect">
                                  <p:stCondLst>
                                    <p:cond delay="0"/>
                                  </p:stCondLst>
                                  <p:childTnLst>
                                    <p:set>
                                      <p:cBhvr>
                                        <p:cTn id="147" dur="1" fill="hold">
                                          <p:stCondLst>
                                            <p:cond delay="0"/>
                                          </p:stCondLst>
                                        </p:cTn>
                                        <p:tgtEl>
                                          <p:spTgt spid="30"/>
                                        </p:tgtEl>
                                        <p:attrNameLst>
                                          <p:attrName>style.visibility</p:attrName>
                                        </p:attrNameLst>
                                      </p:cBhvr>
                                      <p:to>
                                        <p:strVal val="visible"/>
                                      </p:to>
                                    </p:set>
                                    <p:anim calcmode="lin" valueType="num">
                                      <p:cBhvr additive="base">
                                        <p:cTn id="148" dur="500" fill="hold"/>
                                        <p:tgtEl>
                                          <p:spTgt spid="30"/>
                                        </p:tgtEl>
                                        <p:attrNameLst>
                                          <p:attrName>ppt_x</p:attrName>
                                        </p:attrNameLst>
                                      </p:cBhvr>
                                      <p:tavLst>
                                        <p:tav tm="0">
                                          <p:val>
                                            <p:strVal val="0-#ppt_w/2"/>
                                          </p:val>
                                        </p:tav>
                                        <p:tav tm="100000">
                                          <p:val>
                                            <p:strVal val="#ppt_x"/>
                                          </p:val>
                                        </p:tav>
                                      </p:tavLst>
                                    </p:anim>
                                    <p:anim calcmode="lin" valueType="num">
                                      <p:cBhvr additive="base">
                                        <p:cTn id="14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31"/>
                                        </p:tgtEl>
                                        <p:attrNameLst>
                                          <p:attrName>style.visibility</p:attrName>
                                        </p:attrNameLst>
                                      </p:cBhvr>
                                      <p:to>
                                        <p:strVal val="visible"/>
                                      </p:to>
                                    </p:set>
                                    <p:anim calcmode="lin" valueType="num">
                                      <p:cBhvr additive="base">
                                        <p:cTn id="154" dur="500" fill="hold"/>
                                        <p:tgtEl>
                                          <p:spTgt spid="31"/>
                                        </p:tgtEl>
                                        <p:attrNameLst>
                                          <p:attrName>ppt_x</p:attrName>
                                        </p:attrNameLst>
                                      </p:cBhvr>
                                      <p:tavLst>
                                        <p:tav tm="0">
                                          <p:val>
                                            <p:strVal val="0-#ppt_w/2"/>
                                          </p:val>
                                        </p:tav>
                                        <p:tav tm="100000">
                                          <p:val>
                                            <p:strVal val="#ppt_x"/>
                                          </p:val>
                                        </p:tav>
                                      </p:tavLst>
                                    </p:anim>
                                    <p:anim calcmode="lin" valueType="num">
                                      <p:cBhvr additive="base">
                                        <p:cTn id="155"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8" fill="hold" grpId="0" nodeType="clickEffect">
                                  <p:stCondLst>
                                    <p:cond delay="0"/>
                                  </p:stCondLst>
                                  <p:childTnLst>
                                    <p:set>
                                      <p:cBhvr>
                                        <p:cTn id="159" dur="1" fill="hold">
                                          <p:stCondLst>
                                            <p:cond delay="0"/>
                                          </p:stCondLst>
                                        </p:cTn>
                                        <p:tgtEl>
                                          <p:spTgt spid="38"/>
                                        </p:tgtEl>
                                        <p:attrNameLst>
                                          <p:attrName>style.visibility</p:attrName>
                                        </p:attrNameLst>
                                      </p:cBhvr>
                                      <p:to>
                                        <p:strVal val="visible"/>
                                      </p:to>
                                    </p:set>
                                    <p:anim calcmode="lin" valueType="num">
                                      <p:cBhvr additive="base">
                                        <p:cTn id="160" dur="500" fill="hold"/>
                                        <p:tgtEl>
                                          <p:spTgt spid="38"/>
                                        </p:tgtEl>
                                        <p:attrNameLst>
                                          <p:attrName>ppt_x</p:attrName>
                                        </p:attrNameLst>
                                      </p:cBhvr>
                                      <p:tavLst>
                                        <p:tav tm="0">
                                          <p:val>
                                            <p:strVal val="0-#ppt_w/2"/>
                                          </p:val>
                                        </p:tav>
                                        <p:tav tm="100000">
                                          <p:val>
                                            <p:strVal val="#ppt_x"/>
                                          </p:val>
                                        </p:tav>
                                      </p:tavLst>
                                    </p:anim>
                                    <p:anim calcmode="lin" valueType="num">
                                      <p:cBhvr additive="base">
                                        <p:cTn id="161"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8" fill="hold" grpId="0" nodeType="click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0-#ppt_w/2"/>
                                          </p:val>
                                        </p:tav>
                                        <p:tav tm="100000">
                                          <p:val>
                                            <p:strVal val="#ppt_x"/>
                                          </p:val>
                                        </p:tav>
                                      </p:tavLst>
                                    </p:anim>
                                    <p:anim calcmode="lin" valueType="num">
                                      <p:cBhvr additive="base">
                                        <p:cTn id="16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 presetClass="entr" presetSubtype="8" fill="hold" grpId="0" nodeType="clickEffect">
                                  <p:stCondLst>
                                    <p:cond delay="0"/>
                                  </p:stCondLst>
                                  <p:childTnLst>
                                    <p:set>
                                      <p:cBhvr>
                                        <p:cTn id="171" dur="1" fill="hold">
                                          <p:stCondLst>
                                            <p:cond delay="0"/>
                                          </p:stCondLst>
                                        </p:cTn>
                                        <p:tgtEl>
                                          <p:spTgt spid="37"/>
                                        </p:tgtEl>
                                        <p:attrNameLst>
                                          <p:attrName>style.visibility</p:attrName>
                                        </p:attrNameLst>
                                      </p:cBhvr>
                                      <p:to>
                                        <p:strVal val="visible"/>
                                      </p:to>
                                    </p:set>
                                    <p:anim calcmode="lin" valueType="num">
                                      <p:cBhvr additive="base">
                                        <p:cTn id="172" dur="500" fill="hold"/>
                                        <p:tgtEl>
                                          <p:spTgt spid="37"/>
                                        </p:tgtEl>
                                        <p:attrNameLst>
                                          <p:attrName>ppt_x</p:attrName>
                                        </p:attrNameLst>
                                      </p:cBhvr>
                                      <p:tavLst>
                                        <p:tav tm="0">
                                          <p:val>
                                            <p:strVal val="0-#ppt_w/2"/>
                                          </p:val>
                                        </p:tav>
                                        <p:tav tm="100000">
                                          <p:val>
                                            <p:strVal val="#ppt_x"/>
                                          </p:val>
                                        </p:tav>
                                      </p:tavLst>
                                    </p:anim>
                                    <p:anim calcmode="lin" valueType="num">
                                      <p:cBhvr additive="base">
                                        <p:cTn id="17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8" fill="hold" grpId="0" nodeType="clickEffect">
                                  <p:stCondLst>
                                    <p:cond delay="0"/>
                                  </p:stCondLst>
                                  <p:childTnLst>
                                    <p:set>
                                      <p:cBhvr>
                                        <p:cTn id="177" dur="1" fill="hold">
                                          <p:stCondLst>
                                            <p:cond delay="0"/>
                                          </p:stCondLst>
                                        </p:cTn>
                                        <p:tgtEl>
                                          <p:spTgt spid="36"/>
                                        </p:tgtEl>
                                        <p:attrNameLst>
                                          <p:attrName>style.visibility</p:attrName>
                                        </p:attrNameLst>
                                      </p:cBhvr>
                                      <p:to>
                                        <p:strVal val="visible"/>
                                      </p:to>
                                    </p:set>
                                    <p:anim calcmode="lin" valueType="num">
                                      <p:cBhvr additive="base">
                                        <p:cTn id="178" dur="500" fill="hold"/>
                                        <p:tgtEl>
                                          <p:spTgt spid="36"/>
                                        </p:tgtEl>
                                        <p:attrNameLst>
                                          <p:attrName>ppt_x</p:attrName>
                                        </p:attrNameLst>
                                      </p:cBhvr>
                                      <p:tavLst>
                                        <p:tav tm="0">
                                          <p:val>
                                            <p:strVal val="0-#ppt_w/2"/>
                                          </p:val>
                                        </p:tav>
                                        <p:tav tm="100000">
                                          <p:val>
                                            <p:strVal val="#ppt_x"/>
                                          </p:val>
                                        </p:tav>
                                      </p:tavLst>
                                    </p:anim>
                                    <p:anim calcmode="lin" valueType="num">
                                      <p:cBhvr additive="base">
                                        <p:cTn id="179"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 presetClass="entr" presetSubtype="8" fill="hold" grpId="0" nodeType="clickEffect">
                                  <p:stCondLst>
                                    <p:cond delay="0"/>
                                  </p:stCondLst>
                                  <p:childTnLst>
                                    <p:set>
                                      <p:cBhvr>
                                        <p:cTn id="183" dur="1" fill="hold">
                                          <p:stCondLst>
                                            <p:cond delay="0"/>
                                          </p:stCondLst>
                                        </p:cTn>
                                        <p:tgtEl>
                                          <p:spTgt spid="35"/>
                                        </p:tgtEl>
                                        <p:attrNameLst>
                                          <p:attrName>style.visibility</p:attrName>
                                        </p:attrNameLst>
                                      </p:cBhvr>
                                      <p:to>
                                        <p:strVal val="visible"/>
                                      </p:to>
                                    </p:set>
                                    <p:anim calcmode="lin" valueType="num">
                                      <p:cBhvr additive="base">
                                        <p:cTn id="184" dur="500" fill="hold"/>
                                        <p:tgtEl>
                                          <p:spTgt spid="35"/>
                                        </p:tgtEl>
                                        <p:attrNameLst>
                                          <p:attrName>ppt_x</p:attrName>
                                        </p:attrNameLst>
                                      </p:cBhvr>
                                      <p:tavLst>
                                        <p:tav tm="0">
                                          <p:val>
                                            <p:strVal val="0-#ppt_w/2"/>
                                          </p:val>
                                        </p:tav>
                                        <p:tav tm="100000">
                                          <p:val>
                                            <p:strVal val="#ppt_x"/>
                                          </p:val>
                                        </p:tav>
                                      </p:tavLst>
                                    </p:anim>
                                    <p:anim calcmode="lin" valueType="num">
                                      <p:cBhvr additive="base">
                                        <p:cTn id="18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ntr" presetSubtype="8" fill="hold" grpId="0" nodeType="clickEffect">
                                  <p:stCondLst>
                                    <p:cond delay="0"/>
                                  </p:stCondLst>
                                  <p:childTnLst>
                                    <p:set>
                                      <p:cBhvr>
                                        <p:cTn id="189" dur="1" fill="hold">
                                          <p:stCondLst>
                                            <p:cond delay="0"/>
                                          </p:stCondLst>
                                        </p:cTn>
                                        <p:tgtEl>
                                          <p:spTgt spid="34"/>
                                        </p:tgtEl>
                                        <p:attrNameLst>
                                          <p:attrName>style.visibility</p:attrName>
                                        </p:attrNameLst>
                                      </p:cBhvr>
                                      <p:to>
                                        <p:strVal val="visible"/>
                                      </p:to>
                                    </p:set>
                                    <p:anim calcmode="lin" valueType="num">
                                      <p:cBhvr additive="base">
                                        <p:cTn id="190" dur="500" fill="hold"/>
                                        <p:tgtEl>
                                          <p:spTgt spid="34"/>
                                        </p:tgtEl>
                                        <p:attrNameLst>
                                          <p:attrName>ppt_x</p:attrName>
                                        </p:attrNameLst>
                                      </p:cBhvr>
                                      <p:tavLst>
                                        <p:tav tm="0">
                                          <p:val>
                                            <p:strVal val="0-#ppt_w/2"/>
                                          </p:val>
                                        </p:tav>
                                        <p:tav tm="100000">
                                          <p:val>
                                            <p:strVal val="#ppt_x"/>
                                          </p:val>
                                        </p:tav>
                                      </p:tavLst>
                                    </p:anim>
                                    <p:anim calcmode="lin" valueType="num">
                                      <p:cBhvr additive="base">
                                        <p:cTn id="19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2774" grpId="0"/>
      <p:bldP spid="32775" grpId="0"/>
      <p:bldP spid="32818" grpId="0" animBg="1"/>
      <p:bldP spid="32822" grpId="0"/>
      <p:bldP spid="32823" grpId="0"/>
      <p:bldP spid="32824" grpId="0"/>
      <p:bldP spid="32825" grpId="0"/>
      <p:bldP spid="32826" grpId="0"/>
      <p:bldP spid="32827" grpId="0"/>
      <p:bldP spid="32828" grpId="0"/>
      <p:bldP spid="32829" grpId="0"/>
      <p:bldP spid="32830" grpId="0"/>
      <p:bldP spid="32831" grpId="0" animBg="1"/>
      <p:bldP spid="32831" grpId="1" animBg="1"/>
      <p:bldP spid="32832" grpId="0" animBg="1"/>
      <p:bldP spid="32832" grpId="1" animBg="1"/>
      <p:bldP spid="32833" grpId="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P spid="33" grpId="0" autoUpdateAnimBg="0"/>
      <p:bldP spid="34" grpId="0" autoUpdateAnimBg="0"/>
      <p:bldP spid="35" grpId="0" autoUpdateAnimBg="0"/>
      <p:bldP spid="36" grpId="0" autoUpdateAnimBg="0"/>
      <p:bldP spid="37" grpId="0" autoUpdateAnimBg="0"/>
      <p:bldP spid="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3"/>
          <p:cNvSpPr>
            <a:spLocks noChangeArrowheads="1"/>
          </p:cNvSpPr>
          <p:nvPr/>
        </p:nvSpPr>
        <p:spPr bwMode="auto">
          <a:xfrm>
            <a:off x="276225" y="17465"/>
            <a:ext cx="8743950" cy="4611687"/>
          </a:xfrm>
          <a:prstGeom prst="cloudCallout">
            <a:avLst>
              <a:gd name="adj1" fmla="val -18421"/>
              <a:gd name="adj2" fmla="val 61463"/>
            </a:avLst>
          </a:pr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sz="2400" b="1" dirty="0">
              <a:solidFill>
                <a:srgbClr val="FFFF00"/>
              </a:solidFill>
            </a:endParaRPr>
          </a:p>
          <a:p>
            <a:pPr algn="ctr"/>
            <a:r>
              <a:rPr lang="en-US" sz="3200" b="1" dirty="0" err="1">
                <a:solidFill>
                  <a:schemeClr val="bg1"/>
                </a:solidFill>
              </a:rPr>
              <a:t>Quan</a:t>
            </a:r>
            <a:r>
              <a:rPr lang="en-US" sz="3200" b="1" dirty="0">
                <a:solidFill>
                  <a:schemeClr val="bg1"/>
                </a:solidFill>
              </a:rPr>
              <a:t> </a:t>
            </a:r>
            <a:r>
              <a:rPr lang="en-US" sz="3200" b="1" dirty="0" err="1">
                <a:solidFill>
                  <a:schemeClr val="bg1"/>
                </a:solidFill>
              </a:rPr>
              <a:t>sát</a:t>
            </a:r>
            <a:r>
              <a:rPr lang="en-US" sz="3200" b="1" dirty="0">
                <a:solidFill>
                  <a:schemeClr val="bg1"/>
                </a:solidFill>
              </a:rPr>
              <a:t> </a:t>
            </a:r>
            <a:r>
              <a:rPr lang="en-US" sz="3200" b="1" dirty="0" err="1">
                <a:solidFill>
                  <a:schemeClr val="bg1"/>
                </a:solidFill>
              </a:rPr>
              <a:t>hình</a:t>
            </a:r>
            <a:r>
              <a:rPr lang="en-US" sz="3200" b="1" dirty="0">
                <a:solidFill>
                  <a:schemeClr val="bg1"/>
                </a:solidFill>
              </a:rPr>
              <a:t> </a:t>
            </a:r>
            <a:r>
              <a:rPr lang="en-US" sz="3200" b="1" dirty="0" smtClean="0">
                <a:solidFill>
                  <a:schemeClr val="bg1"/>
                </a:solidFill>
              </a:rPr>
              <a:t>5-SGK:</a:t>
            </a:r>
            <a:endParaRPr lang="en-US" sz="3200" b="1" dirty="0">
              <a:solidFill>
                <a:schemeClr val="bg1"/>
              </a:solidFill>
            </a:endParaRPr>
          </a:p>
          <a:p>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Giải</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thích</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tại</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sao</a:t>
            </a:r>
            <a:r>
              <a:rPr lang="en-US" sz="3600" b="1" dirty="0">
                <a:solidFill>
                  <a:srgbClr val="FFFF00"/>
                </a:solidFill>
                <a:latin typeface="Times New Roman" pitchFamily="18" charset="0"/>
                <a:cs typeface="Times New Roman" pitchFamily="18" charset="0"/>
              </a:rPr>
              <a:t> ở F</a:t>
            </a:r>
            <a:r>
              <a:rPr lang="en-US" sz="3600" b="1" baseline="-25000" dirty="0">
                <a:solidFill>
                  <a:srgbClr val="FFFF00"/>
                </a:solidFill>
                <a:latin typeface="Times New Roman" pitchFamily="18" charset="0"/>
                <a:cs typeface="Times New Roman" pitchFamily="18" charset="0"/>
              </a:rPr>
              <a:t>2</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có</a:t>
            </a:r>
            <a:r>
              <a:rPr lang="en-US" sz="3600" b="1" dirty="0">
                <a:solidFill>
                  <a:srgbClr val="FFFF00"/>
                </a:solidFill>
                <a:latin typeface="Times New Roman" pitchFamily="18" charset="0"/>
                <a:cs typeface="Times New Roman" pitchFamily="18" charset="0"/>
              </a:rPr>
              <a:t> 16 </a:t>
            </a:r>
            <a:r>
              <a:rPr lang="en-US" sz="3600" b="1" dirty="0" err="1">
                <a:solidFill>
                  <a:srgbClr val="FFFF00"/>
                </a:solidFill>
                <a:latin typeface="Times New Roman" pitchFamily="18" charset="0"/>
                <a:cs typeface="Times New Roman" pitchFamily="18" charset="0"/>
              </a:rPr>
              <a:t>hợp</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tử</a:t>
            </a:r>
            <a:r>
              <a:rPr lang="en-US" sz="3600" b="1" dirty="0">
                <a:solidFill>
                  <a:srgbClr val="FFFF00"/>
                </a:solidFill>
                <a:latin typeface="Times New Roman" pitchFamily="18" charset="0"/>
                <a:cs typeface="Times New Roman" pitchFamily="18" charset="0"/>
              </a:rPr>
              <a:t>?</a:t>
            </a:r>
          </a:p>
          <a:p>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Điền</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nội</a:t>
            </a:r>
            <a:r>
              <a:rPr lang="en-US" sz="3600" b="1" dirty="0">
                <a:solidFill>
                  <a:srgbClr val="FFFF00"/>
                </a:solidFill>
                <a:latin typeface="Times New Roman" pitchFamily="18" charset="0"/>
                <a:cs typeface="Times New Roman" pitchFamily="18" charset="0"/>
              </a:rPr>
              <a:t> dung </a:t>
            </a:r>
            <a:r>
              <a:rPr lang="en-US" sz="3600" b="1" dirty="0" err="1">
                <a:solidFill>
                  <a:srgbClr val="FFFF00"/>
                </a:solidFill>
                <a:latin typeface="Times New Roman" pitchFamily="18" charset="0"/>
                <a:cs typeface="Times New Roman" pitchFamily="18" charset="0"/>
              </a:rPr>
              <a:t>phù</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hợp</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vào</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bảng</a:t>
            </a:r>
            <a:r>
              <a:rPr lang="en-US" sz="3600" b="1" dirty="0">
                <a:solidFill>
                  <a:srgbClr val="FFFF00"/>
                </a:solidFill>
                <a:latin typeface="Times New Roman" pitchFamily="18" charset="0"/>
                <a:cs typeface="Times New Roman" pitchFamily="18" charset="0"/>
              </a:rPr>
              <a:t> 5 (SGK)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6"/>
          <p:cNvSpPr txBox="1">
            <a:spLocks noChangeArrowheads="1"/>
          </p:cNvSpPr>
          <p:nvPr/>
        </p:nvSpPr>
        <p:spPr bwMode="auto">
          <a:xfrm>
            <a:off x="685800" y="25403"/>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altLang="en-US" sz="3200" b="1">
                <a:solidFill>
                  <a:schemeClr val="bg1"/>
                </a:solidFill>
                <a:latin typeface="Times New Roman" pitchFamily="18" charset="0"/>
                <a:cs typeface="Times New Roman" pitchFamily="18" charset="0"/>
              </a:rPr>
              <a:t>Giải thích tại sao ở F2 lại có 16 hợp tử?</a:t>
            </a:r>
          </a:p>
        </p:txBody>
      </p:sp>
      <p:pic>
        <p:nvPicPr>
          <p:cNvPr id="8" name="Picture 2" descr="http://img.loigiaihay.com/picture/article/2014/1024/menden-giai-thich-ket-qua-thi-nghiem-su-phan-li-cua-cac-cap-tinh-trang_1_1414137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6" y="600077"/>
            <a:ext cx="609441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435100" y="1476378"/>
            <a:ext cx="7480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chemeClr val="bg1"/>
                </a:solidFill>
                <a:latin typeface="Times New Roman" pitchFamily="18" charset="0"/>
                <a:cs typeface="Times New Roman" pitchFamily="18" charset="0"/>
              </a:rPr>
              <a:t>♂ F1 cho 4 loại giao tử : AB,Ab, aB, ab</a:t>
            </a:r>
          </a:p>
        </p:txBody>
      </p:sp>
      <p:sp>
        <p:nvSpPr>
          <p:cNvPr id="10" name="Text Box 6"/>
          <p:cNvSpPr txBox="1">
            <a:spLocks noChangeArrowheads="1"/>
          </p:cNvSpPr>
          <p:nvPr/>
        </p:nvSpPr>
        <p:spPr bwMode="auto">
          <a:xfrm>
            <a:off x="1447800" y="2287591"/>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chemeClr val="bg1"/>
                </a:solidFill>
                <a:latin typeface="Times New Roman" pitchFamily="18" charset="0"/>
                <a:cs typeface="Times New Roman" pitchFamily="18" charset="0"/>
              </a:rPr>
              <a:t>♀ F1 cho 4 loại giao tử : AB,Ab, aB, ab</a:t>
            </a:r>
          </a:p>
        </p:txBody>
      </p:sp>
      <p:sp>
        <p:nvSpPr>
          <p:cNvPr id="11" name="Text Box 6"/>
          <p:cNvSpPr txBox="1">
            <a:spLocks noChangeArrowheads="1"/>
          </p:cNvSpPr>
          <p:nvPr/>
        </p:nvSpPr>
        <p:spPr bwMode="auto">
          <a:xfrm>
            <a:off x="1447806" y="3097216"/>
            <a:ext cx="6240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chemeClr val="bg1"/>
                </a:solidFill>
                <a:latin typeface="Times New Roman" pitchFamily="18" charset="0"/>
                <a:cs typeface="Times New Roman" pitchFamily="18" charset="0"/>
              </a:rPr>
              <a:t>Số hợp tử F2 = 4 (♂) x 4 (♀) = 16 </a:t>
            </a:r>
          </a:p>
        </p:txBody>
      </p:sp>
      <p:sp>
        <p:nvSpPr>
          <p:cNvPr id="12" name="Right Arrow 11"/>
          <p:cNvSpPr>
            <a:spLocks noChangeArrowheads="1"/>
          </p:cNvSpPr>
          <p:nvPr/>
        </p:nvSpPr>
        <p:spPr bwMode="auto">
          <a:xfrm>
            <a:off x="142875" y="3163889"/>
            <a:ext cx="1085850" cy="306387"/>
          </a:xfrm>
          <a:prstGeom prst="rightArrow">
            <a:avLst>
              <a:gd name="adj1" fmla="val 50000"/>
              <a:gd name="adj2" fmla="val 50175"/>
            </a:avLst>
          </a:prstGeom>
          <a:solidFill>
            <a:srgbClr val="C00000"/>
          </a:solidFill>
          <a:ln w="9525">
            <a:solidFill>
              <a:schemeClr val="tx1"/>
            </a:solidFill>
            <a:miter lim="800000"/>
            <a:headEnd/>
            <a:tailEnd/>
          </a:ln>
        </p:spPr>
        <p:txBody>
          <a:bodyPr wrap="none" anchor="ctr"/>
          <a:lstStyle/>
          <a:p>
            <a:pPr algn="ctr"/>
            <a:endParaRPr lang="en-US" altLang="en-US" sz="2800">
              <a:solidFill>
                <a:srgbClr val="006600"/>
              </a:solidFill>
            </a:endParaRPr>
          </a:p>
        </p:txBody>
      </p:sp>
      <p:sp>
        <p:nvSpPr>
          <p:cNvPr id="13" name="Text Box 6"/>
          <p:cNvSpPr txBox="1">
            <a:spLocks noChangeArrowheads="1"/>
          </p:cNvSpPr>
          <p:nvPr/>
        </p:nvSpPr>
        <p:spPr bwMode="auto">
          <a:xfrm>
            <a:off x="1447800" y="771528"/>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chemeClr val="bg1"/>
                </a:solidFill>
                <a:latin typeface="Times New Roman" pitchFamily="18" charset="0"/>
                <a:cs typeface="Times New Roman" pitchFamily="18" charset="0"/>
              </a:rPr>
              <a:t>♂ , ♀ F1 có kiểu gen : AaBb</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strips(downLeft)">
                                      <p:cBhvr>
                                        <p:cTn id="7" dur="500"/>
                                        <p:tgtEl>
                                          <p:spTgt spid="33">
                                            <p:txEl>
                                              <p:pRg st="0" end="0"/>
                                            </p:txEl>
                                          </p:spTgt>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nodeType="click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strips(downLeft)">
                                      <p:cBhvr>
                                        <p:cTn id="21" dur="500"/>
                                        <p:tgtEl>
                                          <p:spTgt spid="1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80">
                                          <p:stCondLst>
                                            <p:cond delay="0"/>
                                          </p:stCondLst>
                                        </p:cTn>
                                        <p:tgtEl>
                                          <p:spTgt spid="11"/>
                                        </p:tgtEl>
                                      </p:cBhvr>
                                    </p:animEffect>
                                    <p:anim calcmode="lin" valueType="num">
                                      <p:cBhvr>
                                        <p:cTn id="4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0" dur="26">
                                          <p:stCondLst>
                                            <p:cond delay="650"/>
                                          </p:stCondLst>
                                        </p:cTn>
                                        <p:tgtEl>
                                          <p:spTgt spid="11"/>
                                        </p:tgtEl>
                                      </p:cBhvr>
                                      <p:to x="100000" y="60000"/>
                                    </p:animScale>
                                    <p:animScale>
                                      <p:cBhvr>
                                        <p:cTn id="51" dur="166" decel="50000">
                                          <p:stCondLst>
                                            <p:cond delay="67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8"/>
          <p:cNvSpPr>
            <a:spLocks noChangeShapeType="1"/>
          </p:cNvSpPr>
          <p:nvPr/>
        </p:nvSpPr>
        <p:spPr bwMode="auto">
          <a:xfrm>
            <a:off x="0" y="382905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ext Box 32"/>
          <p:cNvSpPr txBox="1">
            <a:spLocks noChangeArrowheads="1"/>
          </p:cNvSpPr>
          <p:nvPr/>
        </p:nvSpPr>
        <p:spPr bwMode="auto">
          <a:xfrm>
            <a:off x="609600" y="52391"/>
            <a:ext cx="820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i="1">
                <a:solidFill>
                  <a:schemeClr val="bg1"/>
                </a:solidFill>
              </a:rPr>
              <a:t>BẢNG PHÂN TÍCH KẾT QUẢ LAI HAI CẶP TÍNH TRẠNG</a:t>
            </a:r>
          </a:p>
        </p:txBody>
      </p:sp>
      <p:sp>
        <p:nvSpPr>
          <p:cNvPr id="43" name="Rectangle 10"/>
          <p:cNvSpPr>
            <a:spLocks noChangeArrowheads="1"/>
          </p:cNvSpPr>
          <p:nvPr/>
        </p:nvSpPr>
        <p:spPr bwMode="auto">
          <a:xfrm>
            <a:off x="1931994" y="1862138"/>
            <a:ext cx="1609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solidFill>
                  <a:srgbClr val="FF3300"/>
                </a:solidFill>
              </a:rPr>
              <a:t> AABB</a:t>
            </a:r>
            <a:r>
              <a:rPr lang="en-US" altLang="en-US" sz="2800" b="1" dirty="0"/>
              <a:t> </a:t>
            </a:r>
          </a:p>
        </p:txBody>
      </p:sp>
      <p:sp>
        <p:nvSpPr>
          <p:cNvPr id="44" name="Rectangle 11"/>
          <p:cNvSpPr>
            <a:spLocks noChangeArrowheads="1"/>
          </p:cNvSpPr>
          <p:nvPr/>
        </p:nvSpPr>
        <p:spPr bwMode="auto">
          <a:xfrm>
            <a:off x="1966913" y="2190751"/>
            <a:ext cx="1657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sz="2800" b="1"/>
              <a:t> </a:t>
            </a:r>
            <a:r>
              <a:rPr lang="en-US" altLang="en-US" sz="2800" b="1">
                <a:solidFill>
                  <a:srgbClr val="FF3300"/>
                </a:solidFill>
              </a:rPr>
              <a:t>AAB</a:t>
            </a:r>
            <a:r>
              <a:rPr lang="en-US" altLang="en-US" sz="2800" b="1">
                <a:solidFill>
                  <a:srgbClr val="0000FF"/>
                </a:solidFill>
              </a:rPr>
              <a:t>b</a:t>
            </a:r>
            <a:r>
              <a:rPr lang="en-US" altLang="en-US" sz="2800" b="1"/>
              <a:t>               </a:t>
            </a:r>
          </a:p>
        </p:txBody>
      </p:sp>
      <p:sp>
        <p:nvSpPr>
          <p:cNvPr id="45" name="Rectangle 12"/>
          <p:cNvSpPr>
            <a:spLocks noChangeArrowheads="1"/>
          </p:cNvSpPr>
          <p:nvPr/>
        </p:nvSpPr>
        <p:spPr bwMode="auto">
          <a:xfrm>
            <a:off x="1905001" y="2581276"/>
            <a:ext cx="1748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 2</a:t>
            </a:r>
            <a:r>
              <a:rPr lang="en-US" altLang="en-US" sz="2800" b="1" dirty="0"/>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BB</a:t>
            </a:r>
            <a:r>
              <a:rPr lang="en-US" altLang="en-US" sz="2800" b="1" dirty="0"/>
              <a:t>  </a:t>
            </a:r>
          </a:p>
        </p:txBody>
      </p:sp>
      <p:sp>
        <p:nvSpPr>
          <p:cNvPr id="11289" name="Line 3"/>
          <p:cNvSpPr>
            <a:spLocks noChangeShapeType="1"/>
          </p:cNvSpPr>
          <p:nvPr/>
        </p:nvSpPr>
        <p:spPr bwMode="auto">
          <a:xfrm>
            <a:off x="1828801"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
          <p:cNvSpPr>
            <a:spLocks noChangeShapeType="1"/>
          </p:cNvSpPr>
          <p:nvPr/>
        </p:nvSpPr>
        <p:spPr bwMode="auto">
          <a:xfrm>
            <a:off x="54864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5"/>
          <p:cNvSpPr>
            <a:spLocks noChangeShapeType="1"/>
          </p:cNvSpPr>
          <p:nvPr/>
        </p:nvSpPr>
        <p:spPr bwMode="auto">
          <a:xfrm>
            <a:off x="37338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6"/>
          <p:cNvSpPr>
            <a:spLocks noChangeShapeType="1"/>
          </p:cNvSpPr>
          <p:nvPr/>
        </p:nvSpPr>
        <p:spPr bwMode="auto">
          <a:xfrm>
            <a:off x="7416803"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7"/>
          <p:cNvSpPr>
            <a:spLocks noChangeShapeType="1"/>
          </p:cNvSpPr>
          <p:nvPr/>
        </p:nvSpPr>
        <p:spPr bwMode="auto">
          <a:xfrm>
            <a:off x="1" y="1886027"/>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9"/>
          <p:cNvSpPr>
            <a:spLocks noChangeShapeType="1"/>
          </p:cNvSpPr>
          <p:nvPr/>
        </p:nvSpPr>
        <p:spPr bwMode="auto">
          <a:xfrm>
            <a:off x="17465" y="948935"/>
            <a:ext cx="1811337" cy="9370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7"/>
          <p:cNvSpPr>
            <a:spLocks noChangeShapeType="1"/>
          </p:cNvSpPr>
          <p:nvPr/>
        </p:nvSpPr>
        <p:spPr bwMode="auto">
          <a:xfrm>
            <a:off x="1" y="895353"/>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7"/>
          <p:cNvSpPr>
            <a:spLocks noChangeShapeType="1"/>
          </p:cNvSpPr>
          <p:nvPr/>
        </p:nvSpPr>
        <p:spPr bwMode="auto">
          <a:xfrm>
            <a:off x="1" y="4972359"/>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Rectangle 14"/>
          <p:cNvSpPr>
            <a:spLocks noChangeArrowheads="1"/>
          </p:cNvSpPr>
          <p:nvPr/>
        </p:nvSpPr>
        <p:spPr bwMode="auto">
          <a:xfrm>
            <a:off x="629085" y="920180"/>
            <a:ext cx="130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600" b="1">
                <a:solidFill>
                  <a:srgbClr val="FFFF00"/>
                </a:solidFill>
                <a:cs typeface="Times New Roman" pitchFamily="18" charset="0"/>
              </a:rPr>
              <a:t>Kiểu hình F2 </a:t>
            </a:r>
          </a:p>
        </p:txBody>
      </p:sp>
      <p:sp>
        <p:nvSpPr>
          <p:cNvPr id="11298" name="Rectangle 14"/>
          <p:cNvSpPr>
            <a:spLocks noChangeArrowheads="1"/>
          </p:cNvSpPr>
          <p:nvPr/>
        </p:nvSpPr>
        <p:spPr bwMode="auto">
          <a:xfrm>
            <a:off x="76201" y="139738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a:t>
            </a:r>
          </a:p>
        </p:txBody>
      </p:sp>
      <p:sp>
        <p:nvSpPr>
          <p:cNvPr id="11299" name="Rectangle 14"/>
          <p:cNvSpPr>
            <a:spLocks noChangeArrowheads="1"/>
          </p:cNvSpPr>
          <p:nvPr/>
        </p:nvSpPr>
        <p:spPr bwMode="auto">
          <a:xfrm>
            <a:off x="1814515"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trơn</a:t>
            </a:r>
          </a:p>
        </p:txBody>
      </p:sp>
      <p:sp>
        <p:nvSpPr>
          <p:cNvPr id="11300" name="Rectangle 14"/>
          <p:cNvSpPr>
            <a:spLocks noChangeArrowheads="1"/>
          </p:cNvSpPr>
          <p:nvPr/>
        </p:nvSpPr>
        <p:spPr bwMode="auto">
          <a:xfrm>
            <a:off x="3708403"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nhăn</a:t>
            </a:r>
          </a:p>
        </p:txBody>
      </p:sp>
      <p:sp>
        <p:nvSpPr>
          <p:cNvPr id="11301" name="Rectangle 14"/>
          <p:cNvSpPr>
            <a:spLocks noChangeArrowheads="1"/>
          </p:cNvSpPr>
          <p:nvPr/>
        </p:nvSpPr>
        <p:spPr bwMode="auto">
          <a:xfrm>
            <a:off x="5487991"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trơn</a:t>
            </a:r>
          </a:p>
        </p:txBody>
      </p:sp>
      <p:sp>
        <p:nvSpPr>
          <p:cNvPr id="11302" name="Rectangle 14"/>
          <p:cNvSpPr>
            <a:spLocks noChangeArrowheads="1"/>
          </p:cNvSpPr>
          <p:nvPr/>
        </p:nvSpPr>
        <p:spPr bwMode="auto">
          <a:xfrm>
            <a:off x="7416804"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nhăn</a:t>
            </a:r>
          </a:p>
        </p:txBody>
      </p:sp>
      <p:sp>
        <p:nvSpPr>
          <p:cNvPr id="11303" name="Rectangle 14"/>
          <p:cNvSpPr>
            <a:spLocks noChangeArrowheads="1"/>
          </p:cNvSpPr>
          <p:nvPr/>
        </p:nvSpPr>
        <p:spPr bwMode="auto">
          <a:xfrm>
            <a:off x="17465" y="2157421"/>
            <a:ext cx="1844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gen ở F2</a:t>
            </a:r>
          </a:p>
        </p:txBody>
      </p:sp>
      <p:sp>
        <p:nvSpPr>
          <p:cNvPr id="11304" name="Rectangle 14"/>
          <p:cNvSpPr>
            <a:spLocks noChangeArrowheads="1"/>
          </p:cNvSpPr>
          <p:nvPr/>
        </p:nvSpPr>
        <p:spPr bwMode="auto">
          <a:xfrm>
            <a:off x="2" y="3782747"/>
            <a:ext cx="184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hình ở F2</a:t>
            </a:r>
          </a:p>
        </p:txBody>
      </p:sp>
      <p:sp>
        <p:nvSpPr>
          <p:cNvPr id="11305" name="Rectangle 13"/>
          <p:cNvSpPr>
            <a:spLocks noChangeArrowheads="1"/>
          </p:cNvSpPr>
          <p:nvPr/>
        </p:nvSpPr>
        <p:spPr bwMode="auto">
          <a:xfrm>
            <a:off x="1963739" y="2963088"/>
            <a:ext cx="1523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smtClean="0">
                <a:solidFill>
                  <a:schemeClr val="bg1"/>
                </a:solidFill>
              </a:rPr>
              <a:t>4</a:t>
            </a:r>
            <a:r>
              <a:rPr lang="en-US" altLang="en-US" sz="2800" dirty="0" smtClean="0">
                <a:solidFill>
                  <a:srgbClr val="FF3300"/>
                </a:solidFill>
              </a:rPr>
              <a:t> </a:t>
            </a:r>
            <a:r>
              <a:rPr lang="en-US" altLang="en-US" sz="2800" b="1" dirty="0" err="1" smtClean="0">
                <a:solidFill>
                  <a:srgbClr val="FF3300"/>
                </a:solidFill>
              </a:rPr>
              <a:t>A</a:t>
            </a:r>
            <a:r>
              <a:rPr lang="en-US" altLang="en-US" sz="2800" b="1" dirty="0" err="1" smtClean="0">
                <a:solidFill>
                  <a:srgbClr val="0000FF"/>
                </a:solidFill>
              </a:rPr>
              <a:t>a</a:t>
            </a:r>
            <a:r>
              <a:rPr lang="en-US" altLang="en-US" sz="2800" b="1" dirty="0" err="1" smtClean="0">
                <a:solidFill>
                  <a:srgbClr val="FF3300"/>
                </a:solidFill>
              </a:rPr>
              <a:t>B</a:t>
            </a:r>
            <a:r>
              <a:rPr lang="en-US" altLang="en-US" sz="2800" b="1" dirty="0" err="1" smtClean="0">
                <a:solidFill>
                  <a:srgbClr val="0000FF"/>
                </a:solidFill>
              </a:rPr>
              <a:t>b</a:t>
            </a:r>
            <a:r>
              <a:rPr lang="en-US" altLang="en-US" sz="2800" b="1" dirty="0" smtClean="0"/>
              <a:t> </a:t>
            </a:r>
            <a:endParaRPr lang="en-US" altLang="en-US" sz="2800" b="1" dirty="0"/>
          </a:p>
        </p:txBody>
      </p:sp>
      <p:cxnSp>
        <p:nvCxnSpPr>
          <p:cNvPr id="3" name="Straight Connector 2"/>
          <p:cNvCxnSpPr/>
          <p:nvPr/>
        </p:nvCxnSpPr>
        <p:spPr bwMode="auto">
          <a:xfrm>
            <a:off x="1931989" y="3409950"/>
            <a:ext cx="1609725"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3808419"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653094"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7578725" y="3398838"/>
            <a:ext cx="1524000" cy="11112"/>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6" name="Right Arrow 45">
            <a:hlinkClick r:id="rId2" action="ppaction://hlinksldjump"/>
          </p:cNvPr>
          <p:cNvSpPr/>
          <p:nvPr/>
        </p:nvSpPr>
        <p:spPr>
          <a:xfrm>
            <a:off x="8715372" y="571486"/>
            <a:ext cx="428628"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Horizontal)">
                                      <p:cBhvr>
                                        <p:cTn id="7" dur="500"/>
                                        <p:tgtEl>
                                          <p:spTgt spid="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Horizontal)">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305"/>
                                        </p:tgtEl>
                                        <p:attrNameLst>
                                          <p:attrName>style.visibility</p:attrName>
                                        </p:attrNameLst>
                                      </p:cBhvr>
                                      <p:to>
                                        <p:strVal val="visible"/>
                                      </p:to>
                                    </p:set>
                                    <p:animEffect transition="in" filter="blinds(horizontal)">
                                      <p:cBhvr>
                                        <p:cTn id="22" dur="500"/>
                                        <p:tgtEl>
                                          <p:spTgt spid="1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1130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TotalTime>
  <Words>1298</Words>
  <Application>Microsoft Office PowerPoint</Application>
  <PresentationFormat>On-screen Show (16:9)</PresentationFormat>
  <Paragraphs>326</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Times New Roman</vt:lpstr>
      <vt:lpstr>VNI-Times</vt:lpstr>
      <vt:lpstr>Wingdings</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HOANG KHIEN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TÍNH CHẤT HÓA HỌC CỦA AXÍT</dc:title>
  <dc:creator>User</dc:creator>
  <cp:lastModifiedBy>admin</cp:lastModifiedBy>
  <cp:revision>94</cp:revision>
  <dcterms:created xsi:type="dcterms:W3CDTF">2020-09-21T08:49:46Z</dcterms:created>
  <dcterms:modified xsi:type="dcterms:W3CDTF">2023-11-09T19:45:07Z</dcterms:modified>
</cp:coreProperties>
</file>