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1481175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NGUYÊN TỬ. NGUYÊN TỐ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4616648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Đê-mô-crit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(Democritus)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Khoảng năm 440 trước Công Nguyên, nhà triết học Hy Lạp, Đê-mô-crit (Democritus) cho rằng: nếu chia nhỏ nhiều lần một đồng tiề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327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681990"/>
            <a:ext cx="1112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NGUYÊN TỬ LÀ 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263"/>
            <a:ext cx="1135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 tử là những hạt cực kì nhỏ bé,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hòa về 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cấu tạo nên 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95801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865"/>
            <a:ext cx="5410200" cy="1715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900" y="5293519"/>
            <a:ext cx="1150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055" y="1675150"/>
            <a:ext cx="8208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 điện tích dương (+1) và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(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không mang điện.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lithium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Neutron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Proton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71600"/>
            <a:ext cx="2214880" cy="219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hình 1.3 và hoàn thành thông tin chú thích các thành phần trong cấu tạo nguyên tử lithi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5" y="3962400"/>
            <a:ext cx="2299855" cy="227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(trung hòa về điện)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4524"/>
            <a:ext cx="3886201" cy="317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1362</Words>
  <Application>Microsoft Office PowerPoint</Application>
  <PresentationFormat>Custom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50</cp:revision>
  <dcterms:created xsi:type="dcterms:W3CDTF">2022-04-26T13:22:24Z</dcterms:created>
  <dcterms:modified xsi:type="dcterms:W3CDTF">2022-09-11T08:58:50Z</dcterms:modified>
</cp:coreProperties>
</file>