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2" r:id="rId2"/>
    <p:sldId id="280" r:id="rId3"/>
    <p:sldId id="281" r:id="rId4"/>
    <p:sldId id="295" r:id="rId5"/>
    <p:sldId id="263" r:id="rId6"/>
    <p:sldId id="266" r:id="rId7"/>
    <p:sldId id="282" r:id="rId8"/>
    <p:sldId id="283" r:id="rId9"/>
    <p:sldId id="284" r:id="rId10"/>
    <p:sldId id="285" r:id="rId11"/>
    <p:sldId id="286" r:id="rId12"/>
    <p:sldId id="287" r:id="rId13"/>
    <p:sldId id="268" r:id="rId14"/>
    <p:sldId id="288" r:id="rId15"/>
    <p:sldId id="289" r:id="rId16"/>
    <p:sldId id="270" r:id="rId17"/>
    <p:sldId id="293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59" r:id="rId26"/>
    <p:sldId id="279" r:id="rId27"/>
    <p:sldId id="260" r:id="rId28"/>
    <p:sldId id="291" r:id="rId29"/>
    <p:sldId id="2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63D97-06AA-4C15-954C-B2EA7DA09D5B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3AD3B-09D6-4E77-8762-0585F597F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F8479-4B06-4E4B-BA72-AB4D87DDB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C7E3-5A8B-49A3-B30F-66AFF6914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9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9217-D951-4529-8567-9C40E81B7E3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DDAE-EF07-4D94-B92F-D028914A77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tse2.mm.bing.net/th?id=OIP.FDW2UfnnI_0rvhVvyxecOQHaFk&amp;pid=Api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915401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762000" y="11430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CHÀO MỪNG CÁC EM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ĐẾN VỚI TIẾT HỌC HÔM NAY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1556"/>
            <a:ext cx="29718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11 -12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78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42" y="76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NV 1. Khám phá những biểu hiện của người có trách nhiệm với bản thân và mọi người xung quanh.</a:t>
            </a:r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6463" y="4495800"/>
            <a:ext cx="8614558" cy="276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 a.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trò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chơi</a:t>
            </a:r>
            <a:r>
              <a:rPr lang="en-US" b="1" i="1" dirty="0">
                <a:solidFill>
                  <a:srgbClr val="FF0000"/>
                </a:solidFill>
              </a:rPr>
              <a:t> “Ai </a:t>
            </a:r>
            <a:r>
              <a:rPr lang="en-US" b="1" i="1" dirty="0" err="1">
                <a:solidFill>
                  <a:srgbClr val="FF0000"/>
                </a:solidFill>
              </a:rPr>
              <a:t>nhanh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hơn</a:t>
            </a:r>
            <a:r>
              <a:rPr lang="en-US" b="1" i="1" dirty="0">
                <a:solidFill>
                  <a:srgbClr val="FF0000"/>
                </a:solidFill>
              </a:rPr>
              <a:t>”.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1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77042" y="1237600"/>
            <a:ext cx="8159338" cy="3258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483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42" y="76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NV 1. Khám phá những biểu hiện của người có trách nhiệm với bản thân và mọi người xung quanh.</a:t>
            </a:r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4267200"/>
            <a:ext cx="8614558" cy="23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trò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chơi</a:t>
            </a:r>
            <a:r>
              <a:rPr lang="en-US" b="1" i="1" dirty="0">
                <a:solidFill>
                  <a:srgbClr val="FF0000"/>
                </a:solidFill>
              </a:rPr>
              <a:t> “Ai </a:t>
            </a:r>
            <a:r>
              <a:rPr lang="en-US" b="1" i="1" dirty="0" err="1">
                <a:solidFill>
                  <a:srgbClr val="FF0000"/>
                </a:solidFill>
              </a:rPr>
              <a:t>nhanh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hơn</a:t>
            </a:r>
            <a:r>
              <a:rPr lang="en-US" b="1" i="1" dirty="0">
                <a:solidFill>
                  <a:srgbClr val="FF0000"/>
                </a:solidFill>
              </a:rPr>
              <a:t>”.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20.jpg" descr="Hình ảnh Tạ ơn Và Mẹ Làm Việc Nhà Cùng Con Gái Làm Việc Nhà Hạnh Phúc Tạ ơn  Cô Gái Dễ Thương PNG , Cô Gái Dễ Thương, Phim Hoạt Hình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990600"/>
            <a:ext cx="7844642" cy="3124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744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42" y="76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1. Khám phá những biểu hiện của người có trách nhiệm với bản thân và mọi người xung quanh.</a:t>
            </a:r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62198" y="4648200"/>
            <a:ext cx="8614558" cy="135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trò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chơi</a:t>
            </a:r>
            <a:r>
              <a:rPr lang="en-US" b="1" i="1" dirty="0">
                <a:solidFill>
                  <a:srgbClr val="FF0000"/>
                </a:solidFill>
              </a:rPr>
              <a:t> “Ai </a:t>
            </a:r>
            <a:r>
              <a:rPr lang="en-US" b="1" i="1" dirty="0" err="1">
                <a:solidFill>
                  <a:srgbClr val="FF0000"/>
                </a:solidFill>
              </a:rPr>
              <a:t>nhanh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hơn</a:t>
            </a:r>
            <a:r>
              <a:rPr lang="en-US" b="1" i="1" dirty="0">
                <a:solidFill>
                  <a:srgbClr val="FF0000"/>
                </a:solidFill>
              </a:rPr>
              <a:t>”.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18.png" descr="Nhận xét về việc giữ lời hứa của các bạn trong mỗi bức tranh dưới đây.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22531"/>
            <a:ext cx="8839200" cy="369706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NV 1. Khám phá những biểu hiện của người có trách nhiệm với bản thân và mọi người xung quanh.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478481" y="1295400"/>
            <a:ext cx="5029200" cy="914400"/>
          </a:xfrm>
          <a:prstGeom prst="wedgeRoundRectCallout">
            <a:avLst>
              <a:gd name="adj1" fmla="val -28992"/>
              <a:gd name="adj2" fmla="val 18265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, </a:t>
            </a:r>
            <a:r>
              <a:rPr lang="en-US" b="1" dirty="0" err="1"/>
              <a:t>thực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nhiệm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endParaRPr lang="en-US" dirty="0"/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77042" y="3316813"/>
            <a:ext cx="8153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Mỗi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chúng</a:t>
            </a:r>
            <a:r>
              <a:rPr lang="en-US" sz="3200" dirty="0">
                <a:solidFill>
                  <a:srgbClr val="FF0000"/>
                </a:solidFill>
              </a:rPr>
              <a:t> ta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trách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nhiệm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chính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mọi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quanh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  <a:r>
              <a:rPr lang="en-US" sz="3200" dirty="0" err="1">
                <a:solidFill>
                  <a:srgbClr val="FF0000"/>
                </a:solidFill>
              </a:rPr>
              <a:t>Đây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nền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tảng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thành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tập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cuộc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sống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00B050"/>
                </a:solidFill>
              </a:rPr>
              <a:t>1. </a:t>
            </a:r>
            <a:r>
              <a:rPr lang="en-US" b="1" i="1" dirty="0">
                <a:solidFill>
                  <a:srgbClr val="00B050"/>
                </a:solidFill>
              </a:rPr>
              <a:t>Chia </a:t>
            </a:r>
            <a:r>
              <a:rPr lang="en-US" b="1" i="1" dirty="0" err="1">
                <a:solidFill>
                  <a:srgbClr val="00B050"/>
                </a:solidFill>
              </a:rPr>
              <a:t>sẻ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về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những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việc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làm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cụ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thể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đã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thực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hiện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để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thể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hiện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trách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nhiệm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với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bản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thân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và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mọi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người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xung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quanh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33400" y="1103531"/>
            <a:ext cx="5029200" cy="1024116"/>
          </a:xfrm>
          <a:prstGeom prst="wedgeRoundRectCallout">
            <a:avLst>
              <a:gd name="adj1" fmla="val 2177"/>
              <a:gd name="adj2" fmla="val 13285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+ </a:t>
            </a:r>
            <a:r>
              <a:rPr lang="en-US" i="1" dirty="0" err="1"/>
              <a:t>Vòng</a:t>
            </a:r>
            <a:r>
              <a:rPr lang="en-US" i="1" dirty="0"/>
              <a:t> 1: Chia </a:t>
            </a:r>
            <a:r>
              <a:rPr lang="en-US" i="1" dirty="0" err="1"/>
              <a:t>sẻ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trách</a:t>
            </a:r>
            <a:r>
              <a:rPr lang="en-US" i="1" dirty="0"/>
              <a:t> </a:t>
            </a:r>
            <a:r>
              <a:rPr lang="en-US" i="1" dirty="0" err="1"/>
              <a:t>nhiệm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bản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9174" y="1981200"/>
            <a:ext cx="88392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✔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✔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✔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✔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i="1" dirty="0">
                <a:solidFill>
                  <a:srgbClr val="000000"/>
                </a:solidFill>
                <a:latin typeface="Segoe UI Symbol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✔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b. Chia </a:t>
            </a:r>
            <a:r>
              <a:rPr lang="en-US" b="1" i="1" dirty="0" err="1">
                <a:solidFill>
                  <a:srgbClr val="FF0000"/>
                </a:solidFill>
              </a:rPr>
              <a:t>sẻ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về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những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việc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làm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cụ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đã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thể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trách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với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thân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mọi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người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xung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quanh</a:t>
            </a:r>
            <a:endParaRPr lang="en-US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1719084"/>
            <a:ext cx="5029200" cy="914400"/>
          </a:xfrm>
          <a:prstGeom prst="wedgeRoundRectCallout">
            <a:avLst>
              <a:gd name="adj1" fmla="val 7844"/>
              <a:gd name="adj2" fmla="val 10720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+ </a:t>
            </a:r>
            <a:r>
              <a:rPr lang="en-US" i="1" dirty="0" err="1"/>
              <a:t>Vòng</a:t>
            </a:r>
            <a:r>
              <a:rPr lang="en-US" i="1" dirty="0"/>
              <a:t> 2: Chia </a:t>
            </a:r>
            <a:r>
              <a:rPr lang="en-US" i="1" dirty="0" err="1"/>
              <a:t>sẻ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thể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trách</a:t>
            </a:r>
            <a:r>
              <a:rPr lang="en-US" i="1" dirty="0"/>
              <a:t> </a:t>
            </a:r>
            <a:r>
              <a:rPr lang="en-US" i="1" dirty="0" err="1"/>
              <a:t>nhiệm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mọi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xung</a:t>
            </a:r>
            <a:r>
              <a:rPr lang="en-US" i="1" dirty="0"/>
              <a:t> </a:t>
            </a:r>
            <a:r>
              <a:rPr lang="en-US" i="1" dirty="0" err="1"/>
              <a:t>quanh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3029" y="2895600"/>
            <a:ext cx="8153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- </a:t>
            </a:r>
            <a:r>
              <a:rPr lang="en-US" i="1" dirty="0" err="1"/>
              <a:t>Trách</a:t>
            </a:r>
            <a:r>
              <a:rPr lang="en-US" i="1" dirty="0"/>
              <a:t> </a:t>
            </a:r>
            <a:r>
              <a:rPr lang="en-US" i="1" dirty="0" err="1"/>
              <a:t>nhiệm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mọi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xung</a:t>
            </a:r>
            <a:r>
              <a:rPr lang="en-US" i="1" dirty="0"/>
              <a:t> </a:t>
            </a:r>
            <a:r>
              <a:rPr lang="en-US" i="1" dirty="0" err="1"/>
              <a:t>quanh</a:t>
            </a:r>
            <a:r>
              <a:rPr lang="en-US" i="1" dirty="0"/>
              <a:t>:</a:t>
            </a:r>
            <a:endParaRPr lang="en-US" dirty="0"/>
          </a:p>
          <a:p>
            <a:r>
              <a:rPr lang="en-US" i="1" dirty="0"/>
              <a:t>• </a:t>
            </a:r>
            <a:r>
              <a:rPr lang="en-US" i="1" dirty="0" err="1"/>
              <a:t>Trách</a:t>
            </a:r>
            <a:r>
              <a:rPr lang="en-US" i="1" dirty="0"/>
              <a:t> </a:t>
            </a:r>
            <a:r>
              <a:rPr lang="en-US" i="1" dirty="0" err="1"/>
              <a:t>nhiệm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bố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r>
              <a:rPr lang="en-US" i="1" dirty="0"/>
              <a:t>,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:</a:t>
            </a:r>
            <a:endParaRPr lang="en-US" dirty="0"/>
          </a:p>
          <a:p>
            <a:r>
              <a:rPr lang="en-US" i="1" dirty="0"/>
              <a:t>✔ </a:t>
            </a:r>
            <a:r>
              <a:rPr lang="en-US" i="1" dirty="0" err="1"/>
              <a:t>Quan</a:t>
            </a:r>
            <a:r>
              <a:rPr lang="en-US" i="1" dirty="0"/>
              <a:t> </a:t>
            </a:r>
            <a:r>
              <a:rPr lang="en-US" i="1" dirty="0" err="1"/>
              <a:t>tâm</a:t>
            </a:r>
            <a:r>
              <a:rPr lang="en-US" i="1" dirty="0"/>
              <a:t>, </a:t>
            </a:r>
            <a:r>
              <a:rPr lang="en-US" i="1" dirty="0" err="1"/>
              <a:t>chăm</a:t>
            </a:r>
            <a:r>
              <a:rPr lang="en-US" i="1" dirty="0"/>
              <a:t> </a:t>
            </a:r>
            <a:r>
              <a:rPr lang="en-US" i="1" dirty="0" err="1"/>
              <a:t>sóc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✔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i="1" dirty="0"/>
              <a:t>,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tiết</a:t>
            </a:r>
            <a:r>
              <a:rPr lang="en-US" i="1" dirty="0"/>
              <a:t> </a:t>
            </a:r>
            <a:r>
              <a:rPr lang="en-US" i="1" dirty="0" err="1"/>
              <a:t>kiệm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gia</a:t>
            </a:r>
            <a:r>
              <a:rPr lang="en-US" i="1" dirty="0"/>
              <a:t> </a:t>
            </a:r>
            <a:r>
              <a:rPr lang="en-US" i="1" dirty="0" err="1"/>
              <a:t>đình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✔ Chia </a:t>
            </a:r>
            <a:r>
              <a:rPr lang="en-US" i="1" dirty="0" err="1"/>
              <a:t>sẻ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khó</a:t>
            </a:r>
            <a:r>
              <a:rPr lang="en-US" i="1" dirty="0"/>
              <a:t> </a:t>
            </a:r>
            <a:r>
              <a:rPr lang="en-US" i="1" dirty="0" err="1"/>
              <a:t>khăn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bố</a:t>
            </a:r>
            <a:r>
              <a:rPr lang="en-US" i="1" dirty="0"/>
              <a:t> </a:t>
            </a:r>
            <a:r>
              <a:rPr lang="en-US" i="1" dirty="0" err="1"/>
              <a:t>mẹ</a:t>
            </a:r>
            <a:r>
              <a:rPr lang="en-US" i="1" dirty="0"/>
              <a:t>,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✔ </a:t>
            </a:r>
            <a:r>
              <a:rPr lang="en-US" i="1" dirty="0" err="1"/>
              <a:t>Cùng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công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gia</a:t>
            </a:r>
            <a:r>
              <a:rPr lang="en-US" i="1" dirty="0"/>
              <a:t> </a:t>
            </a:r>
            <a:r>
              <a:rPr lang="en-US" i="1" dirty="0" err="1"/>
              <a:t>đình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✔ </a:t>
            </a:r>
            <a:r>
              <a:rPr lang="en-US" i="1" dirty="0" err="1"/>
              <a:t>Đóng</a:t>
            </a:r>
            <a:r>
              <a:rPr lang="en-US" i="1" dirty="0"/>
              <a:t> </a:t>
            </a:r>
            <a:r>
              <a:rPr lang="en-US" i="1" dirty="0" err="1"/>
              <a:t>góp</a:t>
            </a:r>
            <a:r>
              <a:rPr lang="en-US" i="1" dirty="0"/>
              <a:t> ý </a:t>
            </a:r>
            <a:r>
              <a:rPr lang="en-US" i="1" dirty="0" err="1"/>
              <a:t>kiến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vấn</a:t>
            </a:r>
            <a:r>
              <a:rPr lang="en-US" i="1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gia</a:t>
            </a:r>
            <a:r>
              <a:rPr lang="en-US" i="1" dirty="0"/>
              <a:t> </a:t>
            </a:r>
            <a:r>
              <a:rPr lang="en-US" i="1" dirty="0" err="1"/>
              <a:t>đình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• </a:t>
            </a:r>
            <a:r>
              <a:rPr lang="en-US" i="1" dirty="0" err="1"/>
              <a:t>Trách</a:t>
            </a:r>
            <a:r>
              <a:rPr lang="en-US" i="1" dirty="0"/>
              <a:t> </a:t>
            </a:r>
            <a:r>
              <a:rPr lang="en-US" i="1" dirty="0" err="1"/>
              <a:t>nhiệm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cộng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:</a:t>
            </a:r>
            <a:endParaRPr lang="en-US" dirty="0"/>
          </a:p>
          <a:p>
            <a:r>
              <a:rPr lang="en-US" i="1" dirty="0"/>
              <a:t>✔ </a:t>
            </a:r>
            <a:r>
              <a:rPr lang="en-US" i="1" dirty="0" err="1"/>
              <a:t>Giữ</a:t>
            </a:r>
            <a:r>
              <a:rPr lang="en-US" i="1" dirty="0"/>
              <a:t> </a:t>
            </a:r>
            <a:r>
              <a:rPr lang="en-US" i="1" dirty="0" err="1"/>
              <a:t>lời</a:t>
            </a:r>
            <a:r>
              <a:rPr lang="en-US" i="1" dirty="0"/>
              <a:t> </a:t>
            </a:r>
            <a:r>
              <a:rPr lang="en-US" i="1" dirty="0" err="1"/>
              <a:t>hứa</a:t>
            </a:r>
            <a:r>
              <a:rPr lang="en-US" i="1" dirty="0"/>
              <a:t>.</a:t>
            </a:r>
            <a:endParaRPr lang="en-US" dirty="0"/>
          </a:p>
          <a:p>
            <a:r>
              <a:rPr lang="en-US" i="1" dirty="0"/>
              <a:t>✔ </a:t>
            </a:r>
            <a:r>
              <a:rPr lang="en-US" i="1" dirty="0" err="1"/>
              <a:t>Hỗ</a:t>
            </a:r>
            <a:r>
              <a:rPr lang="en-US" i="1" dirty="0"/>
              <a:t> </a:t>
            </a:r>
            <a:r>
              <a:rPr lang="en-US" i="1" dirty="0" err="1"/>
              <a:t>trợ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giúp</a:t>
            </a:r>
            <a:r>
              <a:rPr lang="en-US" i="1" dirty="0"/>
              <a:t> </a:t>
            </a:r>
            <a:r>
              <a:rPr lang="en-US" i="1" dirty="0" err="1"/>
              <a:t>đỡ</a:t>
            </a:r>
            <a:r>
              <a:rPr lang="en-US" i="1" dirty="0"/>
              <a:t> </a:t>
            </a:r>
            <a:r>
              <a:rPr lang="en-US" i="1" dirty="0" err="1"/>
              <a:t>mọi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gặp</a:t>
            </a:r>
            <a:r>
              <a:rPr lang="en-US" i="1" dirty="0"/>
              <a:t> </a:t>
            </a:r>
            <a:r>
              <a:rPr lang="en-US" i="1" dirty="0" err="1"/>
              <a:t>khó</a:t>
            </a:r>
            <a:r>
              <a:rPr lang="en-US" i="1" dirty="0"/>
              <a:t> </a:t>
            </a:r>
            <a:r>
              <a:rPr lang="en-US" i="1" dirty="0" err="1"/>
              <a:t>khăn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 </a:t>
            </a:r>
            <a:r>
              <a:rPr lang="en-US" b="1" i="1" dirty="0" err="1"/>
              <a:t>Trao</a:t>
            </a:r>
            <a:r>
              <a:rPr lang="en-US" b="1" i="1" dirty="0"/>
              <a:t> </a:t>
            </a:r>
            <a:r>
              <a:rPr lang="en-US" b="1" i="1" dirty="0" err="1"/>
              <a:t>đổi</a:t>
            </a:r>
            <a:r>
              <a:rPr lang="en-US" b="1" i="1" dirty="0"/>
              <a:t>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những</a:t>
            </a:r>
            <a:r>
              <a:rPr lang="en-US" b="1" i="1" dirty="0"/>
              <a:t> </a:t>
            </a:r>
            <a:r>
              <a:rPr lang="en-US" b="1" i="1" dirty="0" err="1"/>
              <a:t>cách</a:t>
            </a:r>
            <a:r>
              <a:rPr lang="en-US" b="1" i="1" dirty="0"/>
              <a:t> </a:t>
            </a:r>
            <a:r>
              <a:rPr lang="en-US" b="1" i="1" dirty="0" err="1"/>
              <a:t>thực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trách</a:t>
            </a:r>
            <a:r>
              <a:rPr lang="en-US" b="1" i="1" dirty="0"/>
              <a:t> </a:t>
            </a:r>
            <a:r>
              <a:rPr lang="en-US" b="1" i="1" dirty="0" err="1"/>
              <a:t>nhiệm</a:t>
            </a:r>
            <a:r>
              <a:rPr lang="en-US" b="1" i="1" dirty="0"/>
              <a:t> </a:t>
            </a:r>
            <a:r>
              <a:rPr lang="en-US" b="1" i="1" dirty="0" err="1"/>
              <a:t>với</a:t>
            </a:r>
            <a:r>
              <a:rPr lang="en-US" b="1" i="1" dirty="0"/>
              <a:t> </a:t>
            </a:r>
            <a:r>
              <a:rPr lang="en-US" b="1" i="1" dirty="0" err="1"/>
              <a:t>bản</a:t>
            </a:r>
            <a:r>
              <a:rPr lang="en-US" b="1" i="1" dirty="0"/>
              <a:t> </a:t>
            </a:r>
            <a:r>
              <a:rPr lang="en-US" b="1" i="1" dirty="0" err="1"/>
              <a:t>thân</a:t>
            </a:r>
            <a:r>
              <a:rPr lang="en-US" b="1" i="1" dirty="0"/>
              <a:t> </a:t>
            </a:r>
            <a:r>
              <a:rPr lang="en-US" b="1" i="1" dirty="0" err="1"/>
              <a:t>và</a:t>
            </a:r>
            <a:r>
              <a:rPr lang="en-US" b="1" i="1" dirty="0"/>
              <a:t> </a:t>
            </a:r>
            <a:r>
              <a:rPr lang="en-US" b="1" i="1" dirty="0" err="1"/>
              <a:t>mọi</a:t>
            </a:r>
            <a:r>
              <a:rPr lang="en-US" b="1" i="1" dirty="0"/>
              <a:t> </a:t>
            </a:r>
            <a:r>
              <a:rPr lang="en-US" b="1" i="1" dirty="0" err="1"/>
              <a:t>người</a:t>
            </a:r>
            <a:r>
              <a:rPr lang="en-US" b="1" i="1" dirty="0"/>
              <a:t> </a:t>
            </a:r>
            <a:r>
              <a:rPr lang="en-US" b="1" i="1" dirty="0" err="1"/>
              <a:t>xung</a:t>
            </a:r>
            <a:r>
              <a:rPr lang="en-US" b="1" i="1" dirty="0"/>
              <a:t> </a:t>
            </a:r>
            <a:r>
              <a:rPr lang="en-US" b="1" i="1" dirty="0" err="1"/>
              <a:t>quanh</a:t>
            </a:r>
            <a:r>
              <a:rPr lang="en-US" b="1" i="1"/>
              <a:t>. </a:t>
            </a:r>
            <a:r>
              <a:rPr lang="en-US" b="1" i="1">
                <a:solidFill>
                  <a:srgbClr val="FF0000"/>
                </a:solidFill>
              </a:rPr>
              <a:t>c. Trao đổi về những cách thực hiện trách nhiệm với bản thân và mọi người xung quanh</a:t>
            </a:r>
            <a:endParaRPr lang="en-US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image21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752600"/>
            <a:ext cx="8153400" cy="4876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549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 </a:t>
            </a:r>
            <a:r>
              <a:rPr lang="en-US" b="1" i="1" dirty="0" err="1">
                <a:solidFill>
                  <a:srgbClr val="FF0000"/>
                </a:solidFill>
              </a:rPr>
              <a:t>Trao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đổi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về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những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trách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với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thân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mọi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người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xung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quanh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04800" y="1828800"/>
            <a:ext cx="8458200" cy="2514600"/>
          </a:xfrm>
          <a:prstGeom prst="wedgeRoundRectCallout">
            <a:avLst>
              <a:gd name="adj1" fmla="val 9261"/>
              <a:gd name="adj2" fmla="val 14404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i="1" dirty="0"/>
              <a:t>+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hãy</a:t>
            </a:r>
            <a:r>
              <a:rPr lang="en-US" sz="2400" i="1" dirty="0"/>
              <a:t> </a:t>
            </a:r>
            <a:r>
              <a:rPr lang="en-US" sz="2400" i="1" dirty="0" err="1"/>
              <a:t>trao</a:t>
            </a:r>
            <a:r>
              <a:rPr lang="en-US" sz="2400" i="1" dirty="0"/>
              <a:t> </a:t>
            </a:r>
            <a:r>
              <a:rPr lang="en-US" sz="2400" i="1" dirty="0" err="1"/>
              <a:t>đổi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thảo</a:t>
            </a:r>
            <a:r>
              <a:rPr lang="en-US" sz="2400" i="1" dirty="0"/>
              <a:t> </a:t>
            </a:r>
            <a:r>
              <a:rPr lang="en-US" sz="2400" i="1" dirty="0" err="1"/>
              <a:t>luận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cách</a:t>
            </a:r>
            <a:r>
              <a:rPr lang="en-US" sz="2400" i="1" dirty="0"/>
              <a:t> </a:t>
            </a:r>
            <a:r>
              <a:rPr lang="en-US" sz="2400" i="1" dirty="0" err="1"/>
              <a:t>thực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trách</a:t>
            </a:r>
            <a:r>
              <a:rPr lang="en-US" sz="2400" i="1" dirty="0"/>
              <a:t> </a:t>
            </a:r>
            <a:r>
              <a:rPr lang="en-US" sz="2400" i="1" dirty="0" err="1"/>
              <a:t>nhiệm</a:t>
            </a:r>
            <a:r>
              <a:rPr lang="en-US" sz="2400" i="1" dirty="0"/>
              <a:t> </a:t>
            </a:r>
            <a:r>
              <a:rPr lang="en-US" sz="2400" i="1" dirty="0" err="1"/>
              <a:t>với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r>
              <a:rPr lang="en-US" sz="2400" i="1" dirty="0"/>
              <a:t> </a:t>
            </a:r>
            <a:r>
              <a:rPr lang="en-US" sz="2400" i="1" dirty="0" err="1"/>
              <a:t>thân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mọi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bằng</a:t>
            </a:r>
            <a:r>
              <a:rPr lang="en-US" sz="2400" i="1" dirty="0"/>
              <a:t> </a:t>
            </a:r>
            <a:r>
              <a:rPr lang="en-US" sz="2400" i="1" dirty="0" err="1"/>
              <a:t>sơ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tư</a:t>
            </a:r>
            <a:r>
              <a:rPr lang="en-US" sz="2400" i="1" dirty="0"/>
              <a:t> </a:t>
            </a:r>
            <a:r>
              <a:rPr lang="en-US" sz="2400" i="1" dirty="0" err="1"/>
              <a:t>duy</a:t>
            </a:r>
            <a:r>
              <a:rPr lang="en-US" sz="2400" i="1" dirty="0"/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</a:t>
            </a:r>
            <a:r>
              <a:rPr lang="fr-FR" b="1" dirty="0">
                <a:solidFill>
                  <a:srgbClr val="FF0000"/>
                </a:solidFill>
              </a:rPr>
              <a:t>SƠ ĐỒ TƯ DUY VỀ CÁCH THỰC HIỆN TRÁCH NHIỆM VỚI BẢN THÂN VÀ MỌI NGƯỜI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   </a:t>
            </a:r>
            <a:endParaRPr lang="en-US" dirty="0"/>
          </a:p>
        </p:txBody>
      </p:sp>
      <p:pic>
        <p:nvPicPr>
          <p:cNvPr id="6" name="image24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2113914"/>
            <a:ext cx="8381999" cy="39820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62982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NV 2</a:t>
            </a:r>
            <a:r>
              <a:rPr lang="en-US" b="1" dirty="0"/>
              <a:t>.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trách</a:t>
            </a:r>
            <a:r>
              <a:rPr lang="en-US" b="1" dirty="0"/>
              <a:t> </a:t>
            </a:r>
            <a:r>
              <a:rPr lang="en-US" b="1" dirty="0" err="1"/>
              <a:t>nhiệm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thân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3400" y="1139580"/>
            <a:ext cx="5029200" cy="1004047"/>
          </a:xfrm>
          <a:prstGeom prst="wedgeRoundRectCallout">
            <a:avLst>
              <a:gd name="adj1" fmla="val 50347"/>
              <a:gd name="adj2" fmla="val 7604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i="1" dirty="0"/>
              <a:t>+  </a:t>
            </a:r>
            <a:r>
              <a:rPr lang="en-US" b="1" i="1" dirty="0"/>
              <a:t>: </a:t>
            </a:r>
            <a:r>
              <a:rPr lang="en-US" b="1" i="1" dirty="0" err="1"/>
              <a:t>Đóng</a:t>
            </a:r>
            <a:r>
              <a:rPr lang="en-US" b="1" i="1" dirty="0"/>
              <a:t> </a:t>
            </a:r>
            <a:r>
              <a:rPr lang="en-US" b="1" i="1" dirty="0" err="1"/>
              <a:t>vai</a:t>
            </a:r>
            <a:r>
              <a:rPr lang="en-US" b="1" i="1" dirty="0"/>
              <a:t> </a:t>
            </a:r>
            <a:r>
              <a:rPr lang="en-US" b="1" i="1" dirty="0" err="1"/>
              <a:t>thể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trách</a:t>
            </a:r>
            <a:r>
              <a:rPr lang="en-US" b="1" i="1" dirty="0"/>
              <a:t> </a:t>
            </a:r>
            <a:r>
              <a:rPr lang="en-US" b="1" i="1" dirty="0" err="1"/>
              <a:t>nhiệm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bản</a:t>
            </a:r>
            <a:r>
              <a:rPr lang="en-US" b="1" i="1" dirty="0"/>
              <a:t> </a:t>
            </a:r>
            <a:r>
              <a:rPr lang="en-US" b="1" i="1" dirty="0" err="1"/>
              <a:t>thân</a:t>
            </a:r>
            <a:endParaRPr lang="en-US" dirty="0"/>
          </a:p>
          <a:p>
            <a:pPr algn="just"/>
            <a:r>
              <a:rPr lang="en-US" i="1" dirty="0"/>
              <a:t>  </a:t>
            </a:r>
            <a:endParaRPr lang="en-US" dirty="0"/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77391" y="2313256"/>
            <a:ext cx="8153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  </a:t>
            </a:r>
            <a:r>
              <a:rPr lang="en-US" sz="2800" i="1" dirty="0"/>
              <a:t>+ </a:t>
            </a:r>
            <a:r>
              <a:rPr lang="en-US" sz="2800" b="1" i="1" dirty="0" err="1"/>
              <a:t>Nhóm</a:t>
            </a:r>
            <a:r>
              <a:rPr lang="en-US" sz="2800" b="1" i="1" dirty="0"/>
              <a:t> 1</a:t>
            </a:r>
            <a:r>
              <a:rPr lang="en-US" sz="2800" i="1" dirty="0"/>
              <a:t>: </a:t>
            </a:r>
            <a:r>
              <a:rPr lang="en-US" sz="2800" i="1" dirty="0" err="1"/>
              <a:t>Xử</a:t>
            </a:r>
            <a:r>
              <a:rPr lang="en-US" sz="2800" i="1" dirty="0"/>
              <a:t> </a:t>
            </a:r>
            <a:r>
              <a:rPr lang="en-US" sz="2800" i="1" dirty="0" err="1"/>
              <a:t>lí</a:t>
            </a:r>
            <a:r>
              <a:rPr lang="en-US" sz="2800" i="1" dirty="0"/>
              <a:t> </a:t>
            </a:r>
            <a:r>
              <a:rPr lang="en-US" sz="2800" i="1" dirty="0" err="1"/>
              <a:t>và</a:t>
            </a:r>
            <a:r>
              <a:rPr lang="en-US" sz="2800" i="1" dirty="0"/>
              <a:t> </a:t>
            </a:r>
            <a:r>
              <a:rPr lang="en-US" sz="2800" i="1" dirty="0" err="1"/>
              <a:t>đóng</a:t>
            </a:r>
            <a:r>
              <a:rPr lang="en-US" sz="2800" i="1" dirty="0"/>
              <a:t> </a:t>
            </a:r>
            <a:r>
              <a:rPr lang="en-US" sz="2800" i="1" dirty="0" err="1"/>
              <a:t>vai</a:t>
            </a:r>
            <a:r>
              <a:rPr lang="en-US" sz="2800" i="1" dirty="0"/>
              <a:t> </a:t>
            </a:r>
            <a:r>
              <a:rPr lang="en-US" sz="2800" i="1" dirty="0" err="1"/>
              <a:t>tình</a:t>
            </a:r>
            <a:r>
              <a:rPr lang="en-US" sz="2800" i="1" dirty="0"/>
              <a:t> </a:t>
            </a:r>
            <a:r>
              <a:rPr lang="en-US" sz="2800" i="1" dirty="0" err="1"/>
              <a:t>huống</a:t>
            </a:r>
            <a:r>
              <a:rPr lang="en-US" sz="2800" i="1" dirty="0"/>
              <a:t> 1: </a:t>
            </a:r>
            <a:r>
              <a:rPr lang="en-US" sz="2800" i="1" dirty="0" err="1"/>
              <a:t>Dạo</a:t>
            </a:r>
            <a:r>
              <a:rPr lang="en-US" sz="2800" i="1" dirty="0"/>
              <a:t> </a:t>
            </a:r>
            <a:r>
              <a:rPr lang="en-US" sz="2800" i="1" dirty="0" err="1"/>
              <a:t>gần</a:t>
            </a:r>
            <a:r>
              <a:rPr lang="en-US" sz="2800" i="1" dirty="0"/>
              <a:t> </a:t>
            </a:r>
            <a:r>
              <a:rPr lang="en-US" sz="2800" i="1" dirty="0" err="1"/>
              <a:t>đây</a:t>
            </a:r>
            <a:r>
              <a:rPr lang="en-US" sz="2800" i="1" dirty="0"/>
              <a:t> </a:t>
            </a:r>
            <a:r>
              <a:rPr lang="en-US" sz="2800" i="1" dirty="0" err="1"/>
              <a:t>việc</a:t>
            </a:r>
            <a:r>
              <a:rPr lang="en-US" sz="2800" i="1" dirty="0"/>
              <a:t> </a:t>
            </a:r>
            <a:r>
              <a:rPr lang="en-US" sz="2800" i="1" dirty="0" err="1"/>
              <a:t>học</a:t>
            </a:r>
            <a:r>
              <a:rPr lang="en-US" sz="2800" i="1" dirty="0"/>
              <a:t> </a:t>
            </a:r>
            <a:r>
              <a:rPr lang="en-US" sz="2800" i="1" dirty="0" err="1"/>
              <a:t>tập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M </a:t>
            </a:r>
            <a:r>
              <a:rPr lang="en-US" sz="2800" i="1" dirty="0" err="1"/>
              <a:t>sa</a:t>
            </a:r>
            <a:r>
              <a:rPr lang="en-US" sz="2800" i="1" dirty="0"/>
              <a:t> </a:t>
            </a:r>
            <a:r>
              <a:rPr lang="en-US" sz="2800" i="1" dirty="0" err="1"/>
              <a:t>sút</a:t>
            </a:r>
            <a:r>
              <a:rPr lang="en-US" sz="2800" i="1" dirty="0"/>
              <a:t>, </a:t>
            </a:r>
            <a:r>
              <a:rPr lang="en-US" sz="2800" i="1" dirty="0" err="1"/>
              <a:t>nhưng</a:t>
            </a:r>
            <a:r>
              <a:rPr lang="en-US" sz="2800" i="1" dirty="0"/>
              <a:t> M </a:t>
            </a:r>
            <a:r>
              <a:rPr lang="en-US" sz="2800" i="1" dirty="0" err="1"/>
              <a:t>không</a:t>
            </a:r>
            <a:r>
              <a:rPr lang="en-US" sz="2800" i="1" dirty="0"/>
              <a:t> </a:t>
            </a:r>
            <a:r>
              <a:rPr lang="en-US" sz="2800" i="1" dirty="0" err="1"/>
              <a:t>tỏ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lo </a:t>
            </a:r>
            <a:r>
              <a:rPr lang="en-US" sz="2800" i="1" dirty="0" err="1"/>
              <a:t>lắng</a:t>
            </a:r>
            <a:r>
              <a:rPr lang="en-US" sz="2800" i="1" dirty="0"/>
              <a:t> </a:t>
            </a:r>
            <a:r>
              <a:rPr lang="en-US" sz="2800" i="1" dirty="0" err="1"/>
              <a:t>gì</a:t>
            </a:r>
            <a:r>
              <a:rPr lang="en-US" sz="2800" i="1" dirty="0"/>
              <a:t>.</a:t>
            </a:r>
            <a:endParaRPr lang="en-US" sz="2800" dirty="0"/>
          </a:p>
          <a:p>
            <a:r>
              <a:rPr lang="en-US" b="1" i="1" dirty="0"/>
              <a:t>  </a:t>
            </a:r>
            <a:endParaRPr lang="en-US" dirty="0"/>
          </a:p>
        </p:txBody>
      </p:sp>
      <p:pic>
        <p:nvPicPr>
          <p:cNvPr id="6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8588" y="3962400"/>
            <a:ext cx="8785412" cy="2819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311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81000" y="1066800"/>
            <a:ext cx="8382000" cy="38862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CHỦ ĐỀ 2: 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52817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     </a:t>
            </a:r>
            <a:r>
              <a:rPr lang="en-US" i="1" dirty="0"/>
              <a:t>+ </a:t>
            </a:r>
            <a:r>
              <a:rPr lang="en-US" b="1" i="1" dirty="0" err="1"/>
              <a:t>Tình</a:t>
            </a:r>
            <a:r>
              <a:rPr lang="en-US" b="1" i="1" dirty="0"/>
              <a:t> </a:t>
            </a:r>
            <a:r>
              <a:rPr lang="en-US" b="1" i="1" dirty="0" err="1"/>
              <a:t>huống</a:t>
            </a:r>
            <a:r>
              <a:rPr lang="en-US" b="1" i="1" dirty="0"/>
              <a:t> 1</a:t>
            </a:r>
            <a:r>
              <a:rPr lang="en-US" i="1" dirty="0"/>
              <a:t>:</a:t>
            </a:r>
            <a:endParaRPr lang="en-US" dirty="0"/>
          </a:p>
          <a:p>
            <a:r>
              <a:rPr lang="en-US" b="1" dirty="0"/>
              <a:t> 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524000"/>
            <a:ext cx="5029200" cy="1066800"/>
          </a:xfrm>
          <a:prstGeom prst="wedgeRoundRectCallout">
            <a:avLst>
              <a:gd name="adj1" fmla="val -6796"/>
              <a:gd name="adj2" fmla="val 14839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+ </a:t>
            </a:r>
            <a:r>
              <a:rPr lang="en-US" b="1" dirty="0" err="1"/>
              <a:t>Báo</a:t>
            </a:r>
            <a:r>
              <a:rPr lang="en-US" b="1" dirty="0"/>
              <a:t> </a:t>
            </a:r>
            <a:r>
              <a:rPr lang="en-US" b="1" dirty="0" err="1"/>
              <a:t>cáo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endParaRPr lang="en-US" dirty="0"/>
          </a:p>
          <a:p>
            <a:r>
              <a:rPr lang="en-US" dirty="0"/>
              <a:t>- GV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i="1" dirty="0"/>
              <a:t> </a:t>
            </a:r>
            <a:endParaRPr lang="en-US" dirty="0"/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3924" y="3424535"/>
            <a:ext cx="815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</a:t>
            </a:r>
            <a:r>
              <a:rPr lang="en-US" sz="2400" b="1" i="1" dirty="0"/>
              <a:t> </a:t>
            </a:r>
            <a:r>
              <a:rPr lang="en-US" sz="2400" i="1" dirty="0"/>
              <a:t>+ </a:t>
            </a:r>
            <a:r>
              <a:rPr lang="en-US" sz="2400" b="1" i="1" dirty="0" err="1"/>
              <a:t>Tình</a:t>
            </a:r>
            <a:r>
              <a:rPr lang="en-US" sz="2400" b="1" i="1" dirty="0"/>
              <a:t> </a:t>
            </a:r>
            <a:r>
              <a:rPr lang="en-US" sz="2400" b="1" i="1" dirty="0" err="1"/>
              <a:t>huống</a:t>
            </a:r>
            <a:r>
              <a:rPr lang="en-US" sz="2400" b="1" i="1" dirty="0"/>
              <a:t> 1</a:t>
            </a:r>
            <a:r>
              <a:rPr lang="en-US" sz="2400" i="1" dirty="0"/>
              <a:t>:</a:t>
            </a:r>
            <a:endParaRPr lang="en-US" sz="2400" dirty="0"/>
          </a:p>
          <a:p>
            <a:r>
              <a:rPr lang="en-US" sz="2400" i="1" dirty="0"/>
              <a:t>• </a:t>
            </a:r>
            <a:r>
              <a:rPr lang="en-US" sz="2400" i="1" dirty="0" err="1"/>
              <a:t>Xem</a:t>
            </a:r>
            <a:r>
              <a:rPr lang="en-US" sz="2400" i="1" dirty="0"/>
              <a:t> </a:t>
            </a:r>
            <a:r>
              <a:rPr lang="en-US" sz="2400" i="1" dirty="0" err="1"/>
              <a:t>xét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lí</a:t>
            </a:r>
            <a:r>
              <a:rPr lang="en-US" sz="2400" i="1" dirty="0"/>
              <a:t> do </a:t>
            </a:r>
            <a:r>
              <a:rPr lang="en-US" sz="2400" i="1" dirty="0" err="1"/>
              <a:t>việc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sa</a:t>
            </a:r>
            <a:r>
              <a:rPr lang="en-US" sz="2400" i="1" dirty="0"/>
              <a:t> </a:t>
            </a:r>
            <a:r>
              <a:rPr lang="en-US" sz="2400" i="1" dirty="0" err="1"/>
              <a:t>sút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• </a:t>
            </a:r>
            <a:r>
              <a:rPr lang="en-US" sz="2400" i="1" dirty="0" err="1"/>
              <a:t>Lập</a:t>
            </a:r>
            <a:r>
              <a:rPr lang="en-US" sz="2400" i="1" dirty="0"/>
              <a:t> </a:t>
            </a:r>
            <a:r>
              <a:rPr lang="en-US" sz="2400" i="1" dirty="0" err="1"/>
              <a:t>kế</a:t>
            </a:r>
            <a:r>
              <a:rPr lang="en-US" sz="2400" i="1" dirty="0"/>
              <a:t> </a:t>
            </a:r>
            <a:r>
              <a:rPr lang="en-US" sz="2400" i="1" dirty="0" err="1"/>
              <a:t>hoạch</a:t>
            </a:r>
            <a:r>
              <a:rPr lang="en-US" sz="2400" i="1" dirty="0"/>
              <a:t>, </a:t>
            </a:r>
            <a:r>
              <a:rPr lang="en-US" sz="2400" i="1" dirty="0" err="1"/>
              <a:t>thời</a:t>
            </a:r>
            <a:r>
              <a:rPr lang="en-US" sz="2400" i="1" dirty="0"/>
              <a:t> </a:t>
            </a:r>
            <a:r>
              <a:rPr lang="en-US" sz="2400" i="1" dirty="0" err="1"/>
              <a:t>gian</a:t>
            </a:r>
            <a:r>
              <a:rPr lang="en-US" sz="2400" i="1" dirty="0"/>
              <a:t> </a:t>
            </a:r>
            <a:r>
              <a:rPr lang="en-US" sz="2400" i="1" dirty="0" err="1"/>
              <a:t>biểu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việc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, </a:t>
            </a:r>
            <a:r>
              <a:rPr lang="en-US" sz="2400" i="1" dirty="0" err="1"/>
              <a:t>dành</a:t>
            </a:r>
            <a:r>
              <a:rPr lang="en-US" sz="2400" i="1" dirty="0"/>
              <a:t> </a:t>
            </a:r>
            <a:r>
              <a:rPr lang="en-US" sz="2400" i="1" dirty="0" err="1"/>
              <a:t>thời</a:t>
            </a:r>
            <a:r>
              <a:rPr lang="en-US" sz="2400" i="1" dirty="0"/>
              <a:t> </a:t>
            </a:r>
            <a:r>
              <a:rPr lang="en-US" sz="2400" i="1" dirty="0" err="1"/>
              <a:t>gian</a:t>
            </a:r>
            <a:r>
              <a:rPr lang="en-US" sz="2400" i="1" dirty="0"/>
              <a:t> </a:t>
            </a:r>
            <a:r>
              <a:rPr lang="en-US" sz="2400" i="1" dirty="0" err="1"/>
              <a:t>cho</a:t>
            </a:r>
            <a:r>
              <a:rPr lang="en-US" sz="2400" i="1" dirty="0"/>
              <a:t> </a:t>
            </a:r>
            <a:r>
              <a:rPr lang="en-US" sz="2400" i="1" dirty="0" err="1"/>
              <a:t>những</a:t>
            </a:r>
            <a:r>
              <a:rPr lang="en-US" sz="2400" i="1" dirty="0"/>
              <a:t> </a:t>
            </a:r>
            <a:r>
              <a:rPr lang="en-US" sz="2400" i="1" dirty="0" err="1"/>
              <a:t>môn</a:t>
            </a:r>
            <a:r>
              <a:rPr lang="en-US" sz="2400" i="1" dirty="0"/>
              <a:t> </a:t>
            </a:r>
            <a:r>
              <a:rPr lang="en-US" sz="2400" i="1" dirty="0" err="1"/>
              <a:t>mình</a:t>
            </a:r>
            <a:r>
              <a:rPr lang="en-US" sz="2400" i="1" dirty="0"/>
              <a:t> </a:t>
            </a:r>
            <a:r>
              <a:rPr lang="en-US" sz="2400" i="1" dirty="0" err="1"/>
              <a:t>còn</a:t>
            </a:r>
            <a:r>
              <a:rPr lang="en-US" sz="2400" i="1" dirty="0"/>
              <a:t> </a:t>
            </a:r>
            <a:r>
              <a:rPr lang="en-US" sz="2400" i="1" dirty="0" err="1"/>
              <a:t>yếu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• </a:t>
            </a:r>
            <a:r>
              <a:rPr lang="en-US" sz="2400" i="1" dirty="0" err="1"/>
              <a:t>Nhờ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hướng</a:t>
            </a:r>
            <a:r>
              <a:rPr lang="en-US" sz="2400" i="1" dirty="0"/>
              <a:t> </a:t>
            </a:r>
            <a:r>
              <a:rPr lang="en-US" sz="2400" i="1" dirty="0" err="1"/>
              <a:t>dẫn</a:t>
            </a:r>
            <a:r>
              <a:rPr lang="en-US" sz="2400" i="1" dirty="0"/>
              <a:t>, </a:t>
            </a:r>
            <a:r>
              <a:rPr lang="en-US" sz="2400" i="1" dirty="0" err="1"/>
              <a:t>hỗ</a:t>
            </a:r>
            <a:r>
              <a:rPr lang="en-US" sz="2400" i="1" dirty="0"/>
              <a:t> </a:t>
            </a:r>
            <a:r>
              <a:rPr lang="en-US" sz="2400" i="1" dirty="0" err="1"/>
              <a:t>trợ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thầy</a:t>
            </a:r>
            <a:r>
              <a:rPr lang="en-US" sz="2400" i="1" dirty="0"/>
              <a:t> </a:t>
            </a:r>
            <a:r>
              <a:rPr lang="en-US" sz="2400" i="1" dirty="0" err="1"/>
              <a:t>cô</a:t>
            </a:r>
            <a:r>
              <a:rPr lang="en-US" sz="2400" i="1" dirty="0"/>
              <a:t>, </a:t>
            </a:r>
            <a:r>
              <a:rPr lang="en-US" sz="2400" i="1" dirty="0" err="1"/>
              <a:t>bạn</a:t>
            </a:r>
            <a:r>
              <a:rPr lang="en-US" sz="2400" i="1" dirty="0"/>
              <a:t> </a:t>
            </a:r>
            <a:r>
              <a:rPr lang="en-US" sz="2400" i="1" dirty="0" err="1"/>
              <a:t>bè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thân</a:t>
            </a:r>
            <a:r>
              <a:rPr lang="en-US" sz="2400" i="1" dirty="0"/>
              <a:t>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cần</a:t>
            </a:r>
            <a:r>
              <a:rPr lang="en-US" sz="2400" i="1" dirty="0"/>
              <a:t> </a:t>
            </a:r>
            <a:r>
              <a:rPr lang="en-US" sz="2400" i="1" dirty="0" err="1"/>
              <a:t>thiết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b="1" i="1" dirty="0"/>
              <a:t>  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trách</a:t>
            </a:r>
            <a:r>
              <a:rPr lang="en-US" b="1" dirty="0"/>
              <a:t> </a:t>
            </a:r>
            <a:r>
              <a:rPr lang="en-US" b="1" dirty="0" err="1"/>
              <a:t>nhiệm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thân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5482" y="1185665"/>
            <a:ext cx="5029200" cy="1004047"/>
          </a:xfrm>
          <a:prstGeom prst="wedgeRoundRectCallout">
            <a:avLst>
              <a:gd name="adj1" fmla="val 50347"/>
              <a:gd name="adj2" fmla="val 7604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i="1" dirty="0"/>
              <a:t>+  </a:t>
            </a:r>
            <a:r>
              <a:rPr lang="en-US" b="1" i="1" dirty="0"/>
              <a:t>: </a:t>
            </a:r>
            <a:r>
              <a:rPr lang="en-US" b="1" i="1" dirty="0" err="1"/>
              <a:t>Đóng</a:t>
            </a:r>
            <a:r>
              <a:rPr lang="en-US" b="1" i="1" dirty="0"/>
              <a:t> </a:t>
            </a:r>
            <a:r>
              <a:rPr lang="en-US" b="1" i="1" dirty="0" err="1"/>
              <a:t>vai</a:t>
            </a:r>
            <a:r>
              <a:rPr lang="en-US" b="1" i="1" dirty="0"/>
              <a:t> </a:t>
            </a:r>
            <a:r>
              <a:rPr lang="en-US" b="1" i="1" dirty="0" err="1"/>
              <a:t>thể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trách</a:t>
            </a:r>
            <a:r>
              <a:rPr lang="en-US" b="1" i="1" dirty="0"/>
              <a:t> </a:t>
            </a:r>
            <a:r>
              <a:rPr lang="en-US" b="1" i="1" dirty="0" err="1"/>
              <a:t>nhiệm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bản</a:t>
            </a:r>
            <a:r>
              <a:rPr lang="en-US" b="1" i="1" dirty="0"/>
              <a:t> </a:t>
            </a:r>
            <a:r>
              <a:rPr lang="en-US" b="1" i="1" dirty="0" err="1"/>
              <a:t>thân</a:t>
            </a:r>
            <a:endParaRPr lang="en-US" dirty="0"/>
          </a:p>
          <a:p>
            <a:pPr algn="just"/>
            <a:r>
              <a:rPr lang="en-US" i="1" dirty="0"/>
              <a:t>  </a:t>
            </a:r>
            <a:endParaRPr lang="en-US" dirty="0"/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1000" y="2801271"/>
            <a:ext cx="8153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   </a:t>
            </a:r>
            <a:r>
              <a:rPr lang="en-US" sz="2400" i="1" dirty="0"/>
              <a:t>+  </a:t>
            </a:r>
            <a:r>
              <a:rPr lang="en-US" sz="2400" b="1" i="1" dirty="0" err="1"/>
              <a:t>Nhóm</a:t>
            </a:r>
            <a:r>
              <a:rPr lang="en-US" sz="2400" b="1" i="1" dirty="0"/>
              <a:t> 2</a:t>
            </a:r>
            <a:r>
              <a:rPr lang="en-US" sz="2400" i="1" dirty="0"/>
              <a:t>: </a:t>
            </a:r>
            <a:r>
              <a:rPr lang="en-US" sz="2400" i="1" dirty="0" err="1"/>
              <a:t>Xử</a:t>
            </a:r>
            <a:r>
              <a:rPr lang="en-US" sz="2400" i="1" dirty="0"/>
              <a:t> </a:t>
            </a:r>
            <a:r>
              <a:rPr lang="en-US" sz="2400" i="1" dirty="0" err="1"/>
              <a:t>lí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đóng</a:t>
            </a:r>
            <a:r>
              <a:rPr lang="en-US" sz="2400" i="1" dirty="0"/>
              <a:t> </a:t>
            </a:r>
            <a:r>
              <a:rPr lang="en-US" sz="2400" i="1" dirty="0" err="1"/>
              <a:t>vai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 </a:t>
            </a:r>
            <a:r>
              <a:rPr lang="en-US" sz="2400" i="1" dirty="0" err="1"/>
              <a:t>huống</a:t>
            </a:r>
            <a:r>
              <a:rPr lang="en-US" sz="2400" i="1" dirty="0"/>
              <a:t> 2: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thảo</a:t>
            </a:r>
            <a:r>
              <a:rPr lang="en-US" sz="2400" i="1" dirty="0"/>
              <a:t> </a:t>
            </a:r>
            <a:r>
              <a:rPr lang="en-US" sz="2400" i="1" dirty="0" err="1"/>
              <a:t>luận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nhóm</a:t>
            </a:r>
            <a:r>
              <a:rPr lang="en-US" sz="2400" i="1" dirty="0"/>
              <a:t>, Y </a:t>
            </a:r>
            <a:r>
              <a:rPr lang="en-US" sz="2400" i="1" dirty="0" err="1"/>
              <a:t>ngồi</a:t>
            </a:r>
            <a:r>
              <a:rPr lang="en-US" sz="2400" i="1" dirty="0"/>
              <a:t> </a:t>
            </a:r>
            <a:r>
              <a:rPr lang="en-US" sz="2400" i="1" dirty="0" err="1"/>
              <a:t>nghe</a:t>
            </a:r>
            <a:r>
              <a:rPr lang="en-US" sz="2400" i="1" dirty="0"/>
              <a:t> </a:t>
            </a:r>
            <a:r>
              <a:rPr lang="en-US" sz="2400" i="1" dirty="0" err="1"/>
              <a:t>lơ</a:t>
            </a:r>
            <a:r>
              <a:rPr lang="en-US" sz="2400" i="1" dirty="0"/>
              <a:t> </a:t>
            </a:r>
            <a:r>
              <a:rPr lang="en-US" sz="2400" i="1" dirty="0" err="1"/>
              <a:t>đãng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ít</a:t>
            </a:r>
            <a:r>
              <a:rPr lang="en-US" sz="2400" i="1" dirty="0"/>
              <a:t> </a:t>
            </a:r>
            <a:r>
              <a:rPr lang="en-US" sz="2400" i="1" dirty="0" err="1"/>
              <a:t>tham</a:t>
            </a:r>
            <a:r>
              <a:rPr lang="en-US" sz="2400" i="1" dirty="0"/>
              <a:t> </a:t>
            </a:r>
            <a:r>
              <a:rPr lang="en-US" sz="2400" i="1" dirty="0" err="1"/>
              <a:t>gia</a:t>
            </a:r>
            <a:r>
              <a:rPr lang="en-US" sz="2400" i="1" dirty="0"/>
              <a:t>.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bạn</a:t>
            </a:r>
            <a:r>
              <a:rPr lang="en-US" sz="2400" i="1" dirty="0"/>
              <a:t> </a:t>
            </a:r>
            <a:r>
              <a:rPr lang="en-US" sz="2400" i="1" dirty="0" err="1"/>
              <a:t>đề</a:t>
            </a:r>
            <a:r>
              <a:rPr lang="en-US" sz="2400" i="1" dirty="0"/>
              <a:t> </a:t>
            </a:r>
            <a:r>
              <a:rPr lang="en-US" sz="2400" i="1" dirty="0" err="1"/>
              <a:t>nghị</a:t>
            </a:r>
            <a:r>
              <a:rPr lang="en-US" sz="2400" i="1" dirty="0"/>
              <a:t> Y </a:t>
            </a:r>
            <a:r>
              <a:rPr lang="en-US" sz="2400" i="1" dirty="0" err="1"/>
              <a:t>đại</a:t>
            </a:r>
            <a:r>
              <a:rPr lang="en-US" sz="2400" i="1" dirty="0"/>
              <a:t> </a:t>
            </a:r>
            <a:r>
              <a:rPr lang="en-US" sz="2400" i="1" dirty="0" err="1"/>
              <a:t>diện</a:t>
            </a:r>
            <a:r>
              <a:rPr lang="en-US" sz="2400" i="1" dirty="0"/>
              <a:t> </a:t>
            </a:r>
            <a:r>
              <a:rPr lang="en-US" sz="2400" i="1" dirty="0" err="1"/>
              <a:t>trình</a:t>
            </a:r>
            <a:r>
              <a:rPr lang="en-US" sz="2400" i="1" dirty="0"/>
              <a:t> </a:t>
            </a:r>
            <a:r>
              <a:rPr lang="en-US" sz="2400" i="1" dirty="0" err="1"/>
              <a:t>bày</a:t>
            </a:r>
            <a:r>
              <a:rPr lang="en-US" sz="2400" i="1" dirty="0"/>
              <a:t> </a:t>
            </a:r>
            <a:r>
              <a:rPr lang="en-US" sz="2400" i="1" dirty="0" err="1"/>
              <a:t>kết</a:t>
            </a:r>
            <a:r>
              <a:rPr lang="en-US" sz="2400" i="1" dirty="0"/>
              <a:t> </a:t>
            </a:r>
            <a:r>
              <a:rPr lang="en-US" sz="2400" i="1" dirty="0" err="1"/>
              <a:t>quả</a:t>
            </a:r>
            <a:r>
              <a:rPr lang="en-US" sz="2400" i="1" dirty="0"/>
              <a:t> </a:t>
            </a:r>
            <a:r>
              <a:rPr lang="en-US" sz="2400" i="1" dirty="0" err="1"/>
              <a:t>thảo</a:t>
            </a:r>
            <a:r>
              <a:rPr lang="en-US" sz="2400" i="1" dirty="0"/>
              <a:t> </a:t>
            </a:r>
            <a:r>
              <a:rPr lang="en-US" sz="2400" i="1" dirty="0" err="1"/>
              <a:t>luận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nhóm</a:t>
            </a:r>
            <a:r>
              <a:rPr lang="en-US" sz="2400" i="1" dirty="0"/>
              <a:t> </a:t>
            </a:r>
            <a:r>
              <a:rPr lang="en-US" sz="2400" i="1" dirty="0" err="1"/>
              <a:t>thì</a:t>
            </a:r>
            <a:r>
              <a:rPr lang="en-US" sz="2400" i="1" dirty="0"/>
              <a:t> Y </a:t>
            </a:r>
            <a:r>
              <a:rPr lang="en-US" sz="2400" i="1" dirty="0" err="1"/>
              <a:t>từ</a:t>
            </a:r>
            <a:r>
              <a:rPr lang="en-US" sz="2400" i="1" dirty="0"/>
              <a:t> </a:t>
            </a:r>
            <a:r>
              <a:rPr lang="en-US" sz="2400" i="1" dirty="0" err="1"/>
              <a:t>chối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đề</a:t>
            </a:r>
            <a:r>
              <a:rPr lang="en-US" sz="2400" i="1" dirty="0"/>
              <a:t> </a:t>
            </a:r>
            <a:r>
              <a:rPr lang="en-US" sz="2400" i="1" dirty="0" err="1"/>
              <a:t>xuất</a:t>
            </a:r>
            <a:r>
              <a:rPr lang="en-US" sz="2400" i="1" dirty="0"/>
              <a:t> </a:t>
            </a:r>
            <a:r>
              <a:rPr lang="en-US" sz="2400" i="1" dirty="0" err="1"/>
              <a:t>bạn</a:t>
            </a:r>
            <a:r>
              <a:rPr lang="en-US" sz="2400" i="1" dirty="0"/>
              <a:t> </a:t>
            </a:r>
            <a:r>
              <a:rPr lang="en-US" sz="2400" i="1" dirty="0" err="1"/>
              <a:t>nhóm</a:t>
            </a:r>
            <a:r>
              <a:rPr lang="en-US" sz="2400" i="1" dirty="0"/>
              <a:t> </a:t>
            </a:r>
            <a:r>
              <a:rPr lang="en-US" sz="2400" i="1" dirty="0" err="1"/>
              <a:t>trưởng</a:t>
            </a:r>
            <a:r>
              <a:rPr lang="en-US" sz="2400" i="1" dirty="0"/>
              <a:t> </a:t>
            </a:r>
            <a:r>
              <a:rPr lang="en-US" sz="2400" i="1" dirty="0" err="1"/>
              <a:t>trình</a:t>
            </a:r>
            <a:r>
              <a:rPr lang="en-US" sz="2400" i="1" dirty="0"/>
              <a:t> </a:t>
            </a:r>
            <a:r>
              <a:rPr lang="en-US" sz="2400" i="1" dirty="0" err="1"/>
              <a:t>bày</a:t>
            </a:r>
            <a:r>
              <a:rPr lang="en-US" sz="2400" i="1" dirty="0"/>
              <a:t> </a:t>
            </a:r>
            <a:r>
              <a:rPr lang="en-US" sz="2400" i="1" dirty="0" err="1"/>
              <a:t>sẽ</a:t>
            </a:r>
            <a:r>
              <a:rPr lang="en-US" sz="2400" i="1" dirty="0"/>
              <a:t> </a:t>
            </a:r>
            <a:r>
              <a:rPr lang="en-US" sz="2400" i="1" dirty="0" err="1"/>
              <a:t>tốt</a:t>
            </a:r>
            <a:r>
              <a:rPr lang="en-US" sz="2400" i="1" dirty="0"/>
              <a:t> </a:t>
            </a:r>
            <a:r>
              <a:rPr lang="en-US" sz="2400" i="1" dirty="0" err="1"/>
              <a:t>hơn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i="1" dirty="0"/>
              <a:t> </a:t>
            </a:r>
            <a:endParaRPr lang="en-US" dirty="0"/>
          </a:p>
        </p:txBody>
      </p:sp>
      <p:pic>
        <p:nvPicPr>
          <p:cNvPr id="7" name="image2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4324765"/>
            <a:ext cx="8001000" cy="23046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69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   </a:t>
            </a:r>
            <a:r>
              <a:rPr lang="en-US" i="1" dirty="0"/>
              <a:t>+ </a:t>
            </a:r>
            <a:r>
              <a:rPr lang="en-US" b="1" i="1" dirty="0" err="1"/>
              <a:t>Tình</a:t>
            </a:r>
            <a:r>
              <a:rPr lang="en-US" b="1" i="1" dirty="0"/>
              <a:t> </a:t>
            </a:r>
            <a:r>
              <a:rPr lang="en-US" b="1" i="1" dirty="0" err="1"/>
              <a:t>huống</a:t>
            </a:r>
            <a:r>
              <a:rPr lang="en-US" b="1" i="1" dirty="0"/>
              <a:t> </a:t>
            </a:r>
            <a:r>
              <a:rPr lang="en-US" i="1" dirty="0"/>
              <a:t>2</a:t>
            </a:r>
            <a:endParaRPr lang="en-US" dirty="0"/>
          </a:p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175684"/>
            <a:ext cx="5029200" cy="1034116"/>
          </a:xfrm>
          <a:prstGeom prst="wedgeRoundRectCallout">
            <a:avLst>
              <a:gd name="adj1" fmla="val 46069"/>
              <a:gd name="adj2" fmla="val 1245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+ C  </a:t>
            </a:r>
            <a:r>
              <a:rPr lang="en-US" b="1" dirty="0" err="1"/>
              <a:t>Báo</a:t>
            </a:r>
            <a:r>
              <a:rPr lang="en-US" b="1" dirty="0"/>
              <a:t> </a:t>
            </a:r>
            <a:r>
              <a:rPr lang="en-US" b="1" dirty="0" err="1"/>
              <a:t>cáo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endParaRPr lang="en-US" dirty="0"/>
          </a:p>
          <a:p>
            <a:r>
              <a:rPr lang="en-US" dirty="0"/>
              <a:t>- GV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i="1" dirty="0"/>
              <a:t>  </a:t>
            </a:r>
            <a:endParaRPr lang="en-US" dirty="0"/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3924" y="2993648"/>
            <a:ext cx="8153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</a:t>
            </a:r>
            <a:r>
              <a:rPr lang="en-US" i="1" dirty="0"/>
              <a:t> </a:t>
            </a:r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huống</a:t>
            </a:r>
            <a:r>
              <a:rPr lang="en-US" sz="2800" b="1" i="1" dirty="0"/>
              <a:t> 2</a:t>
            </a:r>
            <a:r>
              <a:rPr lang="en-US" sz="2800" i="1" dirty="0"/>
              <a:t>:</a:t>
            </a:r>
            <a:endParaRPr lang="en-US" sz="2800" dirty="0"/>
          </a:p>
          <a:p>
            <a:r>
              <a:rPr lang="en-US" sz="2800" i="1" dirty="0"/>
              <a:t>• Y </a:t>
            </a:r>
            <a:r>
              <a:rPr lang="en-US" sz="2800" i="1" dirty="0" err="1"/>
              <a:t>cần</a:t>
            </a:r>
            <a:r>
              <a:rPr lang="en-US" sz="2800" i="1" dirty="0"/>
              <a:t>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sự</a:t>
            </a:r>
            <a:r>
              <a:rPr lang="en-US" sz="2800" i="1" dirty="0"/>
              <a:t> </a:t>
            </a:r>
            <a:r>
              <a:rPr lang="en-US" sz="2800" i="1" dirty="0" err="1"/>
              <a:t>tích</a:t>
            </a:r>
            <a:r>
              <a:rPr lang="en-US" sz="2800" i="1" dirty="0"/>
              <a:t> </a:t>
            </a:r>
            <a:r>
              <a:rPr lang="en-US" sz="2800" i="1" dirty="0" err="1"/>
              <a:t>cực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mình</a:t>
            </a:r>
            <a:r>
              <a:rPr lang="en-US" sz="2800" i="1" dirty="0"/>
              <a:t> </a:t>
            </a:r>
            <a:r>
              <a:rPr lang="en-US" sz="2800" i="1" dirty="0" err="1"/>
              <a:t>khi</a:t>
            </a:r>
            <a:r>
              <a:rPr lang="en-US" sz="2800" i="1" dirty="0"/>
              <a:t> </a:t>
            </a:r>
            <a:r>
              <a:rPr lang="en-US" sz="2800" i="1" dirty="0" err="1"/>
              <a:t>tham</a:t>
            </a:r>
            <a:r>
              <a:rPr lang="en-US" sz="2800" i="1" dirty="0"/>
              <a:t> </a:t>
            </a:r>
            <a:r>
              <a:rPr lang="en-US" sz="2800" i="1" dirty="0" err="1"/>
              <a:t>gia</a:t>
            </a:r>
            <a:r>
              <a:rPr lang="en-US" sz="2800" i="1" dirty="0"/>
              <a:t> </a:t>
            </a:r>
            <a:r>
              <a:rPr lang="en-US" sz="2800" i="1" dirty="0" err="1"/>
              <a:t>hoạt</a:t>
            </a:r>
            <a:r>
              <a:rPr lang="en-US" sz="2800" i="1" dirty="0"/>
              <a:t> </a:t>
            </a:r>
            <a:r>
              <a:rPr lang="en-US" sz="2800" i="1" dirty="0" err="1"/>
              <a:t>động</a:t>
            </a:r>
            <a:r>
              <a:rPr lang="en-US" sz="2800" i="1" dirty="0"/>
              <a:t> </a:t>
            </a:r>
            <a:r>
              <a:rPr lang="en-US" sz="2800" i="1" dirty="0" err="1"/>
              <a:t>thảo</a:t>
            </a:r>
            <a:r>
              <a:rPr lang="en-US" sz="2800" i="1" dirty="0"/>
              <a:t> </a:t>
            </a:r>
            <a:r>
              <a:rPr lang="en-US" sz="2800" i="1" dirty="0" err="1"/>
              <a:t>luận</a:t>
            </a:r>
            <a:r>
              <a:rPr lang="en-US" sz="2800" i="1" dirty="0"/>
              <a:t> </a:t>
            </a:r>
            <a:r>
              <a:rPr lang="en-US" sz="2800" i="1" dirty="0" err="1"/>
              <a:t>nhóm</a:t>
            </a:r>
            <a:r>
              <a:rPr lang="en-US" sz="2800" i="1" dirty="0"/>
              <a:t> </a:t>
            </a:r>
            <a:r>
              <a:rPr lang="en-US" sz="2800" i="1" dirty="0" err="1"/>
              <a:t>bằng</a:t>
            </a:r>
            <a:r>
              <a:rPr lang="en-US" sz="2800" i="1" dirty="0"/>
              <a:t> </a:t>
            </a:r>
            <a:r>
              <a:rPr lang="en-US" sz="2800" i="1" dirty="0" err="1"/>
              <a:t>cách</a:t>
            </a:r>
            <a:r>
              <a:rPr lang="en-US" sz="2800" i="1" dirty="0"/>
              <a:t> chia </a:t>
            </a:r>
            <a:r>
              <a:rPr lang="en-US" sz="2800" i="1" dirty="0" err="1"/>
              <a:t>sẻ</a:t>
            </a:r>
            <a:r>
              <a:rPr lang="en-US" sz="2800" i="1" dirty="0"/>
              <a:t> </a:t>
            </a:r>
            <a:r>
              <a:rPr lang="en-US" sz="2800" i="1" dirty="0" err="1"/>
              <a:t>sự</a:t>
            </a:r>
            <a:r>
              <a:rPr lang="en-US" sz="2800" i="1" dirty="0"/>
              <a:t> </a:t>
            </a:r>
            <a:r>
              <a:rPr lang="en-US" sz="2800" i="1" dirty="0" err="1"/>
              <a:t>hiểu</a:t>
            </a:r>
            <a:r>
              <a:rPr lang="en-US" sz="2800" i="1" dirty="0"/>
              <a:t> </a:t>
            </a:r>
            <a:r>
              <a:rPr lang="en-US" sz="2800" i="1" dirty="0" err="1"/>
              <a:t>biết</a:t>
            </a:r>
            <a:r>
              <a:rPr lang="en-US" sz="2800" i="1" dirty="0"/>
              <a:t>, </a:t>
            </a:r>
            <a:r>
              <a:rPr lang="en-US" sz="2800" i="1" dirty="0" err="1"/>
              <a:t>quan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/>
              <a:t>của</a:t>
            </a:r>
            <a:r>
              <a:rPr lang="en-US" sz="2800" i="1" dirty="0"/>
              <a:t> </a:t>
            </a:r>
            <a:r>
              <a:rPr lang="en-US" sz="2800" i="1" dirty="0" err="1"/>
              <a:t>mình</a:t>
            </a:r>
            <a:r>
              <a:rPr lang="en-US" sz="2800" i="1" dirty="0"/>
              <a:t>, </a:t>
            </a:r>
            <a:r>
              <a:rPr lang="en-US" sz="2800" i="1" dirty="0" err="1"/>
              <a:t>lắng</a:t>
            </a:r>
            <a:r>
              <a:rPr lang="en-US" sz="2800" i="1" dirty="0"/>
              <a:t> </a:t>
            </a:r>
            <a:r>
              <a:rPr lang="en-US" sz="2800" i="1" dirty="0" err="1"/>
              <a:t>nghe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bạn</a:t>
            </a:r>
            <a:r>
              <a:rPr lang="en-US" sz="2800" i="1" dirty="0"/>
              <a:t>, </a:t>
            </a:r>
            <a:r>
              <a:rPr lang="en-US" sz="2800" i="1" dirty="0" err="1"/>
              <a:t>cùng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bạn</a:t>
            </a:r>
            <a:r>
              <a:rPr lang="en-US" sz="2800" i="1" dirty="0"/>
              <a:t> </a:t>
            </a:r>
            <a:r>
              <a:rPr lang="en-US" sz="2800" i="1" dirty="0" err="1"/>
              <a:t>thảo</a:t>
            </a:r>
            <a:r>
              <a:rPr lang="en-US" sz="2800" i="1" dirty="0"/>
              <a:t> </a:t>
            </a:r>
            <a:r>
              <a:rPr lang="en-US" sz="2800" i="1" dirty="0" err="1"/>
              <a:t>luận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tìm</a:t>
            </a:r>
            <a:r>
              <a:rPr lang="en-US" sz="2800" i="1" dirty="0"/>
              <a:t> </a:t>
            </a:r>
            <a:r>
              <a:rPr lang="en-US" sz="2800" i="1" dirty="0" err="1"/>
              <a:t>ra</a:t>
            </a:r>
            <a:r>
              <a:rPr lang="en-US" sz="2800" i="1" dirty="0"/>
              <a:t> </a:t>
            </a:r>
            <a:r>
              <a:rPr lang="en-US" sz="2800" i="1" dirty="0" err="1"/>
              <a:t>cách</a:t>
            </a:r>
            <a:r>
              <a:rPr lang="en-US" sz="2800" i="1" dirty="0"/>
              <a:t> </a:t>
            </a:r>
            <a:r>
              <a:rPr lang="en-US" sz="2800" i="1" dirty="0" err="1"/>
              <a:t>giải</a:t>
            </a:r>
            <a:r>
              <a:rPr lang="en-US" sz="2800" i="1" dirty="0"/>
              <a:t> </a:t>
            </a:r>
            <a:r>
              <a:rPr lang="en-US" sz="2800" i="1" dirty="0" err="1"/>
              <a:t>quyết</a:t>
            </a:r>
            <a:r>
              <a:rPr lang="en-US" sz="2800" i="1" dirty="0"/>
              <a:t> </a:t>
            </a:r>
            <a:r>
              <a:rPr lang="en-US" sz="2800" i="1" dirty="0" err="1"/>
              <a:t>nhiệm</a:t>
            </a:r>
            <a:r>
              <a:rPr lang="en-US" sz="2800" i="1" dirty="0"/>
              <a:t> </a:t>
            </a:r>
            <a:r>
              <a:rPr lang="en-US" sz="2800" i="1" dirty="0" err="1"/>
              <a:t>vụ</a:t>
            </a:r>
            <a:r>
              <a:rPr lang="en-US" sz="2800" i="1" dirty="0"/>
              <a:t> </a:t>
            </a:r>
            <a:r>
              <a:rPr lang="en-US" sz="2800" i="1" dirty="0" err="1"/>
              <a:t>được</a:t>
            </a:r>
            <a:r>
              <a:rPr lang="en-US" sz="2800" i="1" dirty="0"/>
              <a:t> </a:t>
            </a:r>
            <a:r>
              <a:rPr lang="en-US" sz="2800" i="1" dirty="0" err="1"/>
              <a:t>giao</a:t>
            </a:r>
            <a:r>
              <a:rPr lang="en-US" sz="2800" i="1" dirty="0"/>
              <a:t>.</a:t>
            </a:r>
            <a:endParaRPr lang="en-US" sz="2800" dirty="0"/>
          </a:p>
          <a:p>
            <a:r>
              <a:rPr lang="en-US" sz="2800" i="1" dirty="0"/>
              <a:t>• </a:t>
            </a:r>
            <a:r>
              <a:rPr lang="en-US" sz="2800" i="1" dirty="0" err="1"/>
              <a:t>Khi</a:t>
            </a:r>
            <a:r>
              <a:rPr lang="en-US" sz="2800" i="1" dirty="0"/>
              <a:t> </a:t>
            </a:r>
            <a:r>
              <a:rPr lang="en-US" sz="2800" i="1" dirty="0" err="1"/>
              <a:t>được</a:t>
            </a:r>
            <a:r>
              <a:rPr lang="en-US" sz="2800" i="1" dirty="0"/>
              <a:t> </a:t>
            </a:r>
            <a:r>
              <a:rPr lang="en-US" sz="2800" i="1" dirty="0" err="1"/>
              <a:t>giao</a:t>
            </a:r>
            <a:r>
              <a:rPr lang="en-US" sz="2800" i="1" dirty="0"/>
              <a:t> </a:t>
            </a:r>
            <a:r>
              <a:rPr lang="en-US" sz="2800" i="1" dirty="0" err="1"/>
              <a:t>nhiệm</a:t>
            </a:r>
            <a:r>
              <a:rPr lang="en-US" sz="2800" i="1" dirty="0"/>
              <a:t> </a:t>
            </a:r>
            <a:r>
              <a:rPr lang="en-US" sz="2800" i="1" dirty="0" err="1"/>
              <a:t>vụ</a:t>
            </a:r>
            <a:r>
              <a:rPr lang="en-US" sz="2800" i="1" dirty="0"/>
              <a:t>, Y </a:t>
            </a:r>
            <a:r>
              <a:rPr lang="en-US" sz="2800" i="1" dirty="0" err="1"/>
              <a:t>phải</a:t>
            </a:r>
            <a:r>
              <a:rPr lang="en-US" sz="2800" i="1" dirty="0"/>
              <a:t> </a:t>
            </a:r>
            <a:r>
              <a:rPr lang="en-US" sz="2800" i="1" dirty="0" err="1"/>
              <a:t>cố</a:t>
            </a:r>
            <a:r>
              <a:rPr lang="en-US" sz="2800" i="1" dirty="0"/>
              <a:t> </a:t>
            </a:r>
            <a:r>
              <a:rPr lang="en-US" sz="2800" i="1" dirty="0" err="1"/>
              <a:t>gắng</a:t>
            </a:r>
            <a:r>
              <a:rPr lang="en-US" sz="2800" i="1" dirty="0"/>
              <a:t> </a:t>
            </a:r>
            <a:r>
              <a:rPr lang="en-US" sz="2800" i="1" dirty="0" err="1"/>
              <a:t>để</a:t>
            </a:r>
            <a:r>
              <a:rPr lang="en-US" sz="2800" i="1" dirty="0"/>
              <a:t> </a:t>
            </a:r>
            <a:r>
              <a:rPr lang="en-US" sz="2800" i="1" dirty="0" err="1"/>
              <a:t>thực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tốt</a:t>
            </a:r>
            <a:r>
              <a:rPr lang="en-US" sz="2800" i="1" dirty="0"/>
              <a:t> </a:t>
            </a:r>
            <a:r>
              <a:rPr lang="en-US" sz="2800" i="1" dirty="0" err="1"/>
              <a:t>nhiệm</a:t>
            </a:r>
            <a:r>
              <a:rPr lang="en-US" sz="2800" i="1" dirty="0"/>
              <a:t> </a:t>
            </a:r>
            <a:r>
              <a:rPr lang="en-US" sz="2800" i="1" dirty="0" err="1"/>
              <a:t>vụ</a:t>
            </a:r>
            <a:r>
              <a:rPr lang="en-US" sz="2800" i="1" dirty="0"/>
              <a:t> </a:t>
            </a:r>
            <a:r>
              <a:rPr lang="en-US" sz="2800" i="1" dirty="0" err="1"/>
              <a:t>được</a:t>
            </a:r>
            <a:r>
              <a:rPr lang="en-US" sz="2800" i="1" dirty="0"/>
              <a:t> </a:t>
            </a:r>
            <a:r>
              <a:rPr lang="en-US" sz="2800" i="1" dirty="0" err="1"/>
              <a:t>gi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Thể</a:t>
            </a:r>
            <a:r>
              <a:rPr lang="en-US" b="1" dirty="0"/>
              <a:t> </a:t>
            </a:r>
            <a:r>
              <a:rPr lang="en-US" b="1" dirty="0" err="1"/>
              <a:t>hiện</a:t>
            </a:r>
            <a:r>
              <a:rPr lang="en-US" b="1" dirty="0"/>
              <a:t> </a:t>
            </a:r>
            <a:r>
              <a:rPr lang="en-US" b="1" dirty="0" err="1"/>
              <a:t>trách</a:t>
            </a:r>
            <a:r>
              <a:rPr lang="en-US" b="1" dirty="0"/>
              <a:t> </a:t>
            </a:r>
            <a:r>
              <a:rPr lang="en-US" b="1" dirty="0" err="1"/>
              <a:t>nhiệm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bản</a:t>
            </a:r>
            <a:r>
              <a:rPr lang="en-US" b="1" dirty="0"/>
              <a:t> </a:t>
            </a:r>
            <a:r>
              <a:rPr lang="en-US" b="1" dirty="0" err="1"/>
              <a:t>thân</a:t>
            </a:r>
            <a:endParaRPr lang="en-US" dirty="0"/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126106"/>
            <a:ext cx="5410200" cy="990600"/>
          </a:xfrm>
          <a:prstGeom prst="wedgeRoundRectCallout">
            <a:avLst>
              <a:gd name="adj1" fmla="val -28892"/>
              <a:gd name="adj2" fmla="val 8203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i="1" dirty="0"/>
              <a:t>  </a:t>
            </a:r>
            <a:r>
              <a:rPr lang="en-US" b="1" i="1" dirty="0"/>
              <a:t>: </a:t>
            </a:r>
            <a:r>
              <a:rPr lang="en-US" b="1" i="1" dirty="0" err="1"/>
              <a:t>Đóng</a:t>
            </a:r>
            <a:r>
              <a:rPr lang="en-US" b="1" i="1" dirty="0"/>
              <a:t> </a:t>
            </a:r>
            <a:r>
              <a:rPr lang="en-US" b="1" i="1" dirty="0" err="1"/>
              <a:t>vai</a:t>
            </a:r>
            <a:r>
              <a:rPr lang="en-US" b="1" i="1" dirty="0"/>
              <a:t> </a:t>
            </a:r>
            <a:r>
              <a:rPr lang="en-US" b="1" i="1" dirty="0" err="1"/>
              <a:t>thể</a:t>
            </a:r>
            <a:r>
              <a:rPr lang="en-US" b="1" i="1" dirty="0"/>
              <a:t> </a:t>
            </a:r>
            <a:r>
              <a:rPr lang="en-US" b="1" i="1" dirty="0" err="1"/>
              <a:t>hiện</a:t>
            </a:r>
            <a:r>
              <a:rPr lang="en-US" b="1" i="1" dirty="0"/>
              <a:t> </a:t>
            </a:r>
            <a:r>
              <a:rPr lang="en-US" b="1" i="1" dirty="0" err="1"/>
              <a:t>trách</a:t>
            </a:r>
            <a:r>
              <a:rPr lang="en-US" b="1" i="1" dirty="0"/>
              <a:t> </a:t>
            </a:r>
            <a:r>
              <a:rPr lang="en-US" b="1" i="1" dirty="0" err="1"/>
              <a:t>nhiệm</a:t>
            </a:r>
            <a:r>
              <a:rPr lang="en-US" b="1" i="1" dirty="0"/>
              <a:t> </a:t>
            </a:r>
            <a:r>
              <a:rPr lang="en-US" b="1" i="1" dirty="0" err="1"/>
              <a:t>của</a:t>
            </a:r>
            <a:r>
              <a:rPr lang="en-US" b="1" i="1" dirty="0"/>
              <a:t> </a:t>
            </a:r>
            <a:r>
              <a:rPr lang="en-US" b="1" i="1" dirty="0" err="1"/>
              <a:t>bản</a:t>
            </a:r>
            <a:r>
              <a:rPr lang="en-US" b="1" i="1" dirty="0"/>
              <a:t> </a:t>
            </a:r>
            <a:r>
              <a:rPr lang="en-US" b="1" i="1" dirty="0" err="1"/>
              <a:t>thân</a:t>
            </a:r>
            <a:endParaRPr lang="en-US" dirty="0"/>
          </a:p>
          <a:p>
            <a:pPr algn="just"/>
            <a:r>
              <a:rPr lang="en-US" i="1" dirty="0"/>
              <a:t>  </a:t>
            </a:r>
            <a:endParaRPr lang="en-US" dirty="0"/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2438400"/>
            <a:ext cx="8153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  </a:t>
            </a:r>
            <a:r>
              <a:rPr lang="en-US" i="1" dirty="0"/>
              <a:t>+  </a:t>
            </a:r>
            <a:r>
              <a:rPr lang="en-US" i="1" dirty="0" err="1"/>
              <a:t>Nhóm</a:t>
            </a:r>
            <a:r>
              <a:rPr lang="en-US" i="1" dirty="0"/>
              <a:t> 3: </a:t>
            </a:r>
            <a:r>
              <a:rPr lang="en-US" i="1" dirty="0" err="1"/>
              <a:t>Xử</a:t>
            </a:r>
            <a:r>
              <a:rPr lang="en-US" i="1" dirty="0"/>
              <a:t> </a:t>
            </a:r>
            <a:r>
              <a:rPr lang="en-US" i="1" dirty="0" err="1"/>
              <a:t>lí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đóng</a:t>
            </a:r>
            <a:r>
              <a:rPr lang="en-US" i="1" dirty="0"/>
              <a:t> </a:t>
            </a:r>
            <a:r>
              <a:rPr lang="en-US" i="1" dirty="0" err="1"/>
              <a:t>vai</a:t>
            </a:r>
            <a:r>
              <a:rPr lang="en-US" i="1" dirty="0"/>
              <a:t> </a:t>
            </a:r>
            <a:r>
              <a:rPr lang="en-US" i="1" dirty="0" err="1"/>
              <a:t>tình</a:t>
            </a:r>
            <a:r>
              <a:rPr lang="en-US" i="1" dirty="0"/>
              <a:t> </a:t>
            </a:r>
            <a:r>
              <a:rPr lang="en-US" i="1" dirty="0" err="1"/>
              <a:t>huống</a:t>
            </a:r>
            <a:r>
              <a:rPr lang="en-US" i="1" dirty="0"/>
              <a:t> 3: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tổ</a:t>
            </a:r>
            <a:r>
              <a:rPr lang="en-US" i="1" dirty="0"/>
              <a:t> </a:t>
            </a:r>
            <a:r>
              <a:rPr lang="en-US" i="1" dirty="0" err="1"/>
              <a:t>đang</a:t>
            </a:r>
            <a:r>
              <a:rPr lang="en-US" i="1" dirty="0"/>
              <a:t> </a:t>
            </a:r>
            <a:r>
              <a:rPr lang="en-US" i="1" dirty="0" err="1"/>
              <a:t>quét</a:t>
            </a:r>
            <a:r>
              <a:rPr lang="en-US" i="1" dirty="0"/>
              <a:t> </a:t>
            </a:r>
            <a:r>
              <a:rPr lang="en-US" i="1" dirty="0" err="1"/>
              <a:t>dọn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lớp</a:t>
            </a:r>
            <a:r>
              <a:rPr lang="en-US" i="1" dirty="0"/>
              <a:t> </a:t>
            </a:r>
            <a:r>
              <a:rPr lang="en-US" i="1" dirty="0" err="1"/>
              <a:t>học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chuẩn</a:t>
            </a:r>
            <a:r>
              <a:rPr lang="en-US" i="1" dirty="0"/>
              <a:t> </a:t>
            </a:r>
            <a:r>
              <a:rPr lang="en-US" i="1" dirty="0" err="1"/>
              <a:t>bị</a:t>
            </a:r>
            <a:r>
              <a:rPr lang="en-US" i="1" dirty="0"/>
              <a:t> </a:t>
            </a:r>
            <a:r>
              <a:rPr lang="en-US" i="1" dirty="0" err="1"/>
              <a:t>tổ</a:t>
            </a:r>
            <a:r>
              <a:rPr lang="en-US" i="1" dirty="0"/>
              <a:t> </a:t>
            </a:r>
            <a:r>
              <a:rPr lang="en-US" i="1" dirty="0" err="1"/>
              <a:t>chức</a:t>
            </a:r>
            <a:r>
              <a:rPr lang="en-US" i="1" dirty="0"/>
              <a:t> </a:t>
            </a:r>
            <a:r>
              <a:rPr lang="en-US" i="1" dirty="0" err="1"/>
              <a:t>kỉ</a:t>
            </a:r>
            <a:r>
              <a:rPr lang="en-US" i="1" dirty="0"/>
              <a:t> </a:t>
            </a:r>
            <a:r>
              <a:rPr lang="en-US" i="1" dirty="0" err="1"/>
              <a:t>niệm</a:t>
            </a:r>
            <a:r>
              <a:rPr lang="en-US" i="1" dirty="0"/>
              <a:t> </a:t>
            </a:r>
            <a:r>
              <a:rPr lang="en-US" i="1" dirty="0" err="1"/>
              <a:t>ngày</a:t>
            </a:r>
            <a:r>
              <a:rPr lang="en-US" i="1" dirty="0"/>
              <a:t> </a:t>
            </a:r>
            <a:r>
              <a:rPr lang="en-US" i="1" dirty="0" err="1"/>
              <a:t>Phụ</a:t>
            </a:r>
            <a:r>
              <a:rPr lang="en-US" i="1" dirty="0"/>
              <a:t> </a:t>
            </a:r>
            <a:r>
              <a:rPr lang="en-US" i="1" dirty="0" err="1"/>
              <a:t>nữ</a:t>
            </a:r>
            <a:r>
              <a:rPr lang="en-US" i="1" dirty="0"/>
              <a:t> </a:t>
            </a:r>
            <a:r>
              <a:rPr lang="en-US" i="1" dirty="0" err="1"/>
              <a:t>Việt</a:t>
            </a:r>
            <a:r>
              <a:rPr lang="en-US" i="1" dirty="0"/>
              <a:t> Nam 20/10 </a:t>
            </a:r>
            <a:r>
              <a:rPr lang="en-US" i="1" dirty="0" err="1"/>
              <a:t>thì</a:t>
            </a:r>
            <a:r>
              <a:rPr lang="en-US" i="1" dirty="0"/>
              <a:t> N </a:t>
            </a:r>
            <a:r>
              <a:rPr lang="en-US" i="1" dirty="0" err="1"/>
              <a:t>và</a:t>
            </a:r>
            <a:r>
              <a:rPr lang="en-US" i="1" dirty="0"/>
              <a:t> D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đứng</a:t>
            </a:r>
            <a:r>
              <a:rPr lang="en-US" i="1" dirty="0"/>
              <a:t> </a:t>
            </a:r>
            <a:r>
              <a:rPr lang="en-US" i="1" dirty="0" err="1"/>
              <a:t>nói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nhau</a:t>
            </a:r>
            <a:r>
              <a:rPr lang="en-US" i="1" dirty="0"/>
              <a:t>.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nhắc</a:t>
            </a:r>
            <a:r>
              <a:rPr lang="en-US" i="1" dirty="0"/>
              <a:t> </a:t>
            </a:r>
            <a:r>
              <a:rPr lang="en-US" i="1" dirty="0" err="1"/>
              <a:t>nhở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N </a:t>
            </a:r>
            <a:r>
              <a:rPr lang="en-US" i="1" dirty="0" err="1"/>
              <a:t>bảo</a:t>
            </a:r>
            <a:r>
              <a:rPr lang="en-US" i="1" dirty="0"/>
              <a:t> “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cứ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đi</a:t>
            </a:r>
            <a:r>
              <a:rPr lang="en-US" i="1" dirty="0"/>
              <a:t>, </a:t>
            </a:r>
            <a:r>
              <a:rPr lang="en-US" i="1" dirty="0" err="1"/>
              <a:t>chúng</a:t>
            </a:r>
            <a:r>
              <a:rPr lang="en-US" i="1" dirty="0"/>
              <a:t> </a:t>
            </a:r>
            <a:r>
              <a:rPr lang="en-US" i="1" dirty="0" err="1"/>
              <a:t>mình</a:t>
            </a:r>
            <a:r>
              <a:rPr lang="en-US" i="1" dirty="0"/>
              <a:t> </a:t>
            </a:r>
            <a:r>
              <a:rPr lang="en-US" i="1" dirty="0" err="1"/>
              <a:t>sẽ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sau</a:t>
            </a:r>
            <a:r>
              <a:rPr lang="en-US" i="1" dirty="0"/>
              <a:t>”.</a:t>
            </a:r>
            <a:endParaRPr lang="en-US" dirty="0"/>
          </a:p>
          <a:p>
            <a:endParaRPr lang="en-US" dirty="0"/>
          </a:p>
        </p:txBody>
      </p:sp>
      <p:pic>
        <p:nvPicPr>
          <p:cNvPr id="7" name="image2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3733800"/>
            <a:ext cx="7848600" cy="3124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4426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1.   </a:t>
            </a:r>
            <a:r>
              <a:rPr lang="en-US" i="1" dirty="0"/>
              <a:t>+ </a:t>
            </a:r>
            <a:r>
              <a:rPr lang="en-US" b="1" i="1" dirty="0" err="1"/>
              <a:t>Tình</a:t>
            </a:r>
            <a:r>
              <a:rPr lang="en-US" b="1" i="1" dirty="0"/>
              <a:t> </a:t>
            </a:r>
            <a:r>
              <a:rPr lang="en-US" b="1" i="1" dirty="0" err="1"/>
              <a:t>huống</a:t>
            </a:r>
            <a:r>
              <a:rPr lang="en-US" b="1" i="1" dirty="0"/>
              <a:t> </a:t>
            </a:r>
            <a:r>
              <a:rPr lang="en-US" i="1" dirty="0"/>
              <a:t>3</a:t>
            </a:r>
            <a:endParaRPr lang="en-US" dirty="0"/>
          </a:p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28600" y="1175684"/>
            <a:ext cx="5029200" cy="1034116"/>
          </a:xfrm>
          <a:prstGeom prst="wedgeRoundRectCallout">
            <a:avLst>
              <a:gd name="adj1" fmla="val 46069"/>
              <a:gd name="adj2" fmla="val 12458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i="1" dirty="0"/>
              <a:t>+ C  </a:t>
            </a:r>
            <a:r>
              <a:rPr lang="en-US" b="1" dirty="0" err="1"/>
              <a:t>Báo</a:t>
            </a:r>
            <a:r>
              <a:rPr lang="en-US" b="1" dirty="0"/>
              <a:t> </a:t>
            </a:r>
            <a:r>
              <a:rPr lang="en-US" b="1" dirty="0" err="1"/>
              <a:t>cáo</a:t>
            </a:r>
            <a:r>
              <a:rPr lang="en-US" b="1" dirty="0"/>
              <a:t> </a:t>
            </a:r>
            <a:r>
              <a:rPr lang="en-US" b="1" dirty="0" err="1"/>
              <a:t>kết</a:t>
            </a:r>
            <a:r>
              <a:rPr lang="en-US" b="1" dirty="0"/>
              <a:t> </a:t>
            </a:r>
            <a:r>
              <a:rPr lang="en-US" b="1" dirty="0" err="1"/>
              <a:t>quả</a:t>
            </a:r>
            <a:r>
              <a:rPr lang="en-US" b="1" dirty="0"/>
              <a:t> </a:t>
            </a:r>
            <a:r>
              <a:rPr lang="en-US" b="1" dirty="0" err="1"/>
              <a:t>hoạt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thảo</a:t>
            </a:r>
            <a:r>
              <a:rPr lang="en-US" b="1" dirty="0"/>
              <a:t> </a:t>
            </a:r>
            <a:r>
              <a:rPr lang="en-US" b="1" dirty="0" err="1"/>
              <a:t>luận</a:t>
            </a:r>
            <a:endParaRPr lang="en-US" dirty="0"/>
          </a:p>
          <a:p>
            <a:r>
              <a:rPr lang="en-US" dirty="0"/>
              <a:t>- GV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HS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i="1" dirty="0"/>
              <a:t>  </a:t>
            </a:r>
            <a:endParaRPr lang="en-US" dirty="0"/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3924" y="3101369"/>
            <a:ext cx="8153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/>
              <a:t>Tình</a:t>
            </a:r>
            <a:r>
              <a:rPr lang="en-US" sz="2400" b="1" i="1" dirty="0"/>
              <a:t> </a:t>
            </a:r>
            <a:r>
              <a:rPr lang="en-US" sz="2400" b="1" i="1" dirty="0" err="1"/>
              <a:t>huống</a:t>
            </a:r>
            <a:r>
              <a:rPr lang="en-US" sz="2400" b="1" i="1" dirty="0"/>
              <a:t> 3</a:t>
            </a:r>
            <a:r>
              <a:rPr lang="en-US" sz="2400" i="1" dirty="0"/>
              <a:t>: </a:t>
            </a:r>
            <a:endParaRPr lang="en-US" sz="2400" dirty="0"/>
          </a:p>
          <a:p>
            <a:r>
              <a:rPr lang="en-US" sz="2400" i="1" dirty="0"/>
              <a:t>• N </a:t>
            </a:r>
            <a:r>
              <a:rPr lang="en-US" sz="2400" i="1" dirty="0" err="1"/>
              <a:t>và</a:t>
            </a:r>
            <a:r>
              <a:rPr lang="en-US" sz="2400" i="1" dirty="0"/>
              <a:t> D </a:t>
            </a:r>
            <a:r>
              <a:rPr lang="en-US" sz="2400" i="1" dirty="0" err="1"/>
              <a:t>cần</a:t>
            </a:r>
            <a:r>
              <a:rPr lang="en-US" sz="2400" i="1" dirty="0"/>
              <a:t> </a:t>
            </a:r>
            <a:r>
              <a:rPr lang="en-US" sz="2400" i="1" dirty="0" err="1"/>
              <a:t>thể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trách</a:t>
            </a:r>
            <a:r>
              <a:rPr lang="en-US" sz="2400" i="1" dirty="0"/>
              <a:t> </a:t>
            </a:r>
            <a:r>
              <a:rPr lang="en-US" sz="2400" i="1" dirty="0" err="1"/>
              <a:t>nhiệm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mình</a:t>
            </a:r>
            <a:r>
              <a:rPr lang="en-US" sz="2400" i="1" dirty="0"/>
              <a:t>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tham</a:t>
            </a:r>
            <a:r>
              <a:rPr lang="en-US" sz="2400" i="1" dirty="0"/>
              <a:t> </a:t>
            </a:r>
            <a:r>
              <a:rPr lang="en-US" sz="2400" i="1" dirty="0" err="1"/>
              <a:t>gia</a:t>
            </a:r>
            <a:r>
              <a:rPr lang="en-US" sz="2400" i="1" dirty="0"/>
              <a:t>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lao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như</a:t>
            </a:r>
            <a:r>
              <a:rPr lang="en-US" sz="2400" i="1" dirty="0"/>
              <a:t> </a:t>
            </a:r>
            <a:r>
              <a:rPr lang="en-US" sz="2400" i="1" dirty="0" err="1"/>
              <a:t>tích</a:t>
            </a:r>
            <a:r>
              <a:rPr lang="en-US" sz="2400" i="1" dirty="0"/>
              <a:t> </a:t>
            </a:r>
            <a:r>
              <a:rPr lang="en-US" sz="2400" i="1" dirty="0" err="1"/>
              <a:t>cực</a:t>
            </a:r>
            <a:r>
              <a:rPr lang="en-US" sz="2400" i="1" dirty="0"/>
              <a:t>, </a:t>
            </a:r>
            <a:r>
              <a:rPr lang="en-US" sz="2400" i="1" dirty="0" err="1"/>
              <a:t>chủ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thực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việc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phân</a:t>
            </a:r>
            <a:r>
              <a:rPr lang="en-US" sz="2400" i="1" dirty="0"/>
              <a:t> </a:t>
            </a:r>
            <a:r>
              <a:rPr lang="en-US" sz="2400" i="1" dirty="0" err="1"/>
              <a:t>công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• </a:t>
            </a:r>
            <a:r>
              <a:rPr lang="en-US" sz="2400" i="1" dirty="0" err="1"/>
              <a:t>Thực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xong</a:t>
            </a:r>
            <a:r>
              <a:rPr lang="en-US" sz="2400" i="1" dirty="0"/>
              <a:t>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mới</a:t>
            </a:r>
            <a:r>
              <a:rPr lang="en-US" sz="2400" i="1" dirty="0"/>
              <a:t> </a:t>
            </a:r>
            <a:r>
              <a:rPr lang="en-US" sz="2400" i="1" dirty="0" err="1"/>
              <a:t>dừng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để</a:t>
            </a:r>
            <a:r>
              <a:rPr lang="en-US" sz="2400" i="1" dirty="0"/>
              <a:t> </a:t>
            </a:r>
            <a:r>
              <a:rPr lang="en-US" sz="2400" i="1" dirty="0" err="1"/>
              <a:t>trò</a:t>
            </a:r>
            <a:r>
              <a:rPr lang="en-US" sz="2400" i="1" dirty="0"/>
              <a:t> </a:t>
            </a:r>
            <a:r>
              <a:rPr lang="en-US" sz="2400" i="1" dirty="0" err="1"/>
              <a:t>chuyện</a:t>
            </a:r>
            <a:r>
              <a:rPr lang="en-US" sz="2400" i="1" dirty="0"/>
              <a:t>, </a:t>
            </a:r>
            <a:r>
              <a:rPr lang="en-US" sz="2400" i="1" dirty="0" err="1"/>
              <a:t>trao</a:t>
            </a:r>
            <a:r>
              <a:rPr lang="en-US" sz="2400" i="1" dirty="0"/>
              <a:t> </a:t>
            </a:r>
            <a:r>
              <a:rPr lang="en-US" sz="2400" i="1" dirty="0" err="1"/>
              <a:t>đổi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i="1" dirty="0"/>
              <a:t>• </a:t>
            </a:r>
            <a:r>
              <a:rPr lang="en-US" sz="2400" i="1" dirty="0" err="1"/>
              <a:t>Khi</a:t>
            </a:r>
            <a:r>
              <a:rPr lang="en-US" sz="2400" i="1" dirty="0"/>
              <a:t> </a:t>
            </a:r>
            <a:r>
              <a:rPr lang="en-US" sz="2400" i="1" dirty="0" err="1"/>
              <a:t>cần</a:t>
            </a:r>
            <a:r>
              <a:rPr lang="en-US" sz="2400" i="1" dirty="0"/>
              <a:t> </a:t>
            </a:r>
            <a:r>
              <a:rPr lang="en-US" sz="2400" i="1" dirty="0" err="1"/>
              <a:t>trao</a:t>
            </a:r>
            <a:r>
              <a:rPr lang="en-US" sz="2400" i="1" dirty="0"/>
              <a:t> </a:t>
            </a:r>
            <a:r>
              <a:rPr lang="en-US" sz="2400" i="1" dirty="0" err="1"/>
              <a:t>đổi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việc</a:t>
            </a:r>
            <a:r>
              <a:rPr lang="en-US" sz="2400" i="1" dirty="0"/>
              <a:t> </a:t>
            </a:r>
            <a:r>
              <a:rPr lang="en-US" sz="2400" i="1" dirty="0" err="1"/>
              <a:t>thực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lao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thể</a:t>
            </a:r>
            <a:r>
              <a:rPr lang="en-US" sz="2400" i="1" dirty="0"/>
              <a:t> </a:t>
            </a:r>
            <a:r>
              <a:rPr lang="en-US" sz="2400" i="1" dirty="0" err="1"/>
              <a:t>trao</a:t>
            </a:r>
            <a:r>
              <a:rPr lang="en-US" sz="2400" i="1" dirty="0"/>
              <a:t> </a:t>
            </a:r>
            <a:r>
              <a:rPr lang="en-US" sz="2400" i="1" dirty="0" err="1"/>
              <a:t>đổi</a:t>
            </a:r>
            <a:r>
              <a:rPr lang="en-US" sz="2400" i="1" dirty="0"/>
              <a:t> </a:t>
            </a:r>
            <a:r>
              <a:rPr lang="en-US" sz="2400" i="1" dirty="0" err="1"/>
              <a:t>nhanh</a:t>
            </a:r>
            <a:r>
              <a:rPr lang="en-US" sz="2400" i="1" dirty="0"/>
              <a:t> </a:t>
            </a:r>
            <a:r>
              <a:rPr lang="en-US" sz="2400" i="1" dirty="0" err="1"/>
              <a:t>để</a:t>
            </a:r>
            <a:r>
              <a:rPr lang="en-US" sz="2400" i="1" dirty="0"/>
              <a:t> </a:t>
            </a:r>
            <a:r>
              <a:rPr lang="en-US" sz="2400" i="1" dirty="0" err="1"/>
              <a:t>cả</a:t>
            </a:r>
            <a:r>
              <a:rPr lang="en-US" sz="2400" i="1" dirty="0"/>
              <a:t> </a:t>
            </a:r>
            <a:r>
              <a:rPr lang="en-US" sz="2400" i="1" dirty="0" err="1"/>
              <a:t>nhóm</a:t>
            </a:r>
            <a:r>
              <a:rPr lang="en-US" sz="2400" i="1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thực</a:t>
            </a:r>
            <a:r>
              <a:rPr lang="en-US" sz="2400" i="1" dirty="0"/>
              <a:t> </a:t>
            </a:r>
            <a:r>
              <a:rPr lang="en-US" sz="2400" i="1" dirty="0" err="1"/>
              <a:t>hiện</a:t>
            </a:r>
            <a:r>
              <a:rPr lang="en-US" sz="2400" i="1" dirty="0"/>
              <a:t> </a:t>
            </a:r>
            <a:r>
              <a:rPr lang="en-US" sz="2400" i="1" dirty="0" err="1"/>
              <a:t>tốt</a:t>
            </a:r>
            <a:r>
              <a:rPr lang="en-US" sz="2400" i="1" dirty="0"/>
              <a:t> </a:t>
            </a:r>
            <a:r>
              <a:rPr lang="en-US" sz="2400" i="1" dirty="0" err="1"/>
              <a:t>nhất</a:t>
            </a:r>
            <a:r>
              <a:rPr lang="en-US" sz="2400" i="1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3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0"/>
            <a:ext cx="8001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Nhiệm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vụ</a:t>
            </a:r>
            <a:r>
              <a:rPr lang="en-US" b="1" i="1" dirty="0">
                <a:solidFill>
                  <a:srgbClr val="FF0000"/>
                </a:solidFill>
              </a:rPr>
              <a:t> 2: </a:t>
            </a:r>
            <a:r>
              <a:rPr lang="en-US" b="1" i="1" dirty="0" err="1">
                <a:solidFill>
                  <a:schemeClr val="tx1"/>
                </a:solidFill>
              </a:rPr>
              <a:t>Lập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và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thực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hiện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kế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hoạch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rèn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luyện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bản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thân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theo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mục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tiêu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đã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đề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71600" y="836835"/>
            <a:ext cx="800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b. </a:t>
            </a:r>
            <a:r>
              <a:rPr lang="en-US" b="1" i="1" dirty="0" err="1">
                <a:solidFill>
                  <a:srgbClr val="FF0000"/>
                </a:solidFill>
              </a:rPr>
              <a:t>Lập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kế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hoạch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rèn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luyện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thân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theo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mục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tiêu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đã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đề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ra</a:t>
            </a:r>
            <a:endParaRPr lang="en-US" dirty="0">
              <a:solidFill>
                <a:srgbClr val="FF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564" y="1197114"/>
            <a:ext cx="79920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image1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8564" y="3259217"/>
            <a:ext cx="7903960" cy="3175059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216" y="152400"/>
            <a:ext cx="86531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Nhiệm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vụ</a:t>
            </a:r>
            <a:r>
              <a:rPr lang="en-US" b="1" i="1" dirty="0">
                <a:solidFill>
                  <a:srgbClr val="FF0000"/>
                </a:solidFill>
              </a:rPr>
              <a:t> 2: </a:t>
            </a:r>
            <a:r>
              <a:rPr lang="en-US" b="1" i="1" dirty="0" err="1">
                <a:solidFill>
                  <a:schemeClr val="tx1"/>
                </a:solidFill>
              </a:rPr>
              <a:t>Lập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và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thực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hiện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kế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hoạch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rèn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luyện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bản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thân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theo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mục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tiêu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đã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đề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23445" y="1133445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FF0000"/>
                </a:solidFill>
              </a:rPr>
              <a:t>.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c. Chia </a:t>
            </a:r>
            <a:r>
              <a:rPr lang="en-US" b="1" i="1" dirty="0" err="1">
                <a:solidFill>
                  <a:srgbClr val="FF0000"/>
                </a:solidFill>
              </a:rPr>
              <a:t>sẻ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cảm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xúc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khi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được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trách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với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bản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thân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191708"/>
            <a:ext cx="7992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nhiệm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tưởng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nhiệm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dễ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được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456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1036" y="228600"/>
            <a:ext cx="59468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12750" algn="l"/>
              </a:tabLst>
            </a:pPr>
            <a:r>
              <a:rPr lang="en-US" b="1" dirty="0"/>
              <a:t>KẾ HOẠCH RÈN LUYỆN BẢN THÂN THEO MỤC TIÊU ĐÃ ĐỀ RA</a:t>
            </a:r>
            <a:endParaRPr lang="en-US" dirty="0"/>
          </a:p>
        </p:txBody>
      </p:sp>
      <p:pic>
        <p:nvPicPr>
          <p:cNvPr id="8" name="image2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2400" y="620712"/>
            <a:ext cx="8762999" cy="5616575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LENOVO\OneDrive\Documents\TRƯỜNG THCS SUỐI ĐÁ\hình powerpoint\hinh-nen-powerpoint-cute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473531" y="274638"/>
            <a:ext cx="8196937" cy="5851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667000" y="304800"/>
            <a:ext cx="3962400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Hướng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dẫn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tự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học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7843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này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- </a:t>
            </a:r>
            <a:r>
              <a:rPr lang="en-US" sz="2400" dirty="0" err="1"/>
              <a:t>Nắm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với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bài</a:t>
            </a:r>
            <a:r>
              <a:rPr lang="en-US" sz="2400" b="1" dirty="0">
                <a:solidFill>
                  <a:srgbClr val="FF0000"/>
                </a:solidFill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</a:rPr>
              <a:t>tiết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000" dirty="0"/>
              <a:t>. </a:t>
            </a:r>
            <a:r>
              <a:rPr lang="en-US" sz="2000" dirty="0" err="1"/>
              <a:t>Dặn</a:t>
            </a:r>
            <a:r>
              <a:rPr lang="en-US" sz="2000" dirty="0"/>
              <a:t> </a:t>
            </a:r>
            <a:r>
              <a:rPr lang="en-US" sz="2000" dirty="0" err="1"/>
              <a:t>dò</a:t>
            </a:r>
            <a:r>
              <a:rPr lang="en-US" sz="2000" dirty="0"/>
              <a:t>: 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ở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3, 4 –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2 – SHS tr.17, 18</a:t>
            </a:r>
          </a:p>
          <a:p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1669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90117"/>
            <a:ext cx="83820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GIÁO DỤC THEO CHỦ ĐỀ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 6: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 VỤ 1, 2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 NHỮNG BIỂU HIỆN CỦA NGƯỜI CÓ TRÁCH NHIỆM VỚI BẢN THÂN VÀ MỌI NGƯỜI XUNG QUANH –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HIỆN TRÁCH NHIỆM CỦA BẢN THÂN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8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pic>
        <p:nvPicPr>
          <p:cNvPr id="5" name="Mot-Doi-Nguoi-Mot-Rung-Cay-Trong-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442" y="5736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728353" y="3657600"/>
            <a:ext cx="8382000" cy="38862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rgbClr val="00B050"/>
                </a:solidFill>
              </a:rPr>
              <a:t>Nhiệm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vụ</a:t>
            </a:r>
            <a:r>
              <a:rPr lang="en-US" sz="3200" b="1" i="1" dirty="0">
                <a:solidFill>
                  <a:srgbClr val="00B050"/>
                </a:solidFill>
              </a:rPr>
              <a:t> 1. </a:t>
            </a:r>
            <a:r>
              <a:rPr lang="en-US" sz="3200" b="1" i="1" dirty="0" err="1">
                <a:solidFill>
                  <a:srgbClr val="00B050"/>
                </a:solidFill>
              </a:rPr>
              <a:t>Tổ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chức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trò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chơi</a:t>
            </a:r>
            <a:r>
              <a:rPr lang="en-US" sz="3200" b="1" i="1" dirty="0">
                <a:solidFill>
                  <a:srgbClr val="00B050"/>
                </a:solidFill>
              </a:rPr>
              <a:t> “Ai </a:t>
            </a:r>
            <a:r>
              <a:rPr lang="en-US" sz="3200" b="1" i="1" dirty="0" err="1">
                <a:solidFill>
                  <a:srgbClr val="00B050"/>
                </a:solidFill>
              </a:rPr>
              <a:t>nhanh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</a:rPr>
              <a:t>hơn</a:t>
            </a:r>
            <a:r>
              <a:rPr lang="en-US" sz="3200" b="1" i="1" dirty="0">
                <a:solidFill>
                  <a:srgbClr val="00B050"/>
                </a:solidFill>
              </a:rPr>
              <a:t>”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en-US" sz="3200" b="1" dirty="0" err="1">
                <a:solidFill>
                  <a:srgbClr val="FF0000"/>
                </a:solidFill>
              </a:rPr>
              <a:t>Khám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nhiệm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quanh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b="1" i="1" dirty="0">
                <a:solidFill>
                  <a:srgbClr val="FF0000"/>
                </a:solidFill>
              </a:rPr>
              <a:t>a. </a:t>
            </a:r>
            <a:r>
              <a:rPr lang="en-US" sz="3200" b="1" i="1" dirty="0" err="1">
                <a:solidFill>
                  <a:srgbClr val="FF0000"/>
                </a:solidFill>
              </a:rPr>
              <a:t>Tổ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chức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trò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chơi</a:t>
            </a:r>
            <a:r>
              <a:rPr lang="en-US" sz="3200" b="1" i="1" dirty="0">
                <a:solidFill>
                  <a:srgbClr val="FF0000"/>
                </a:solidFill>
              </a:rPr>
              <a:t> “Ai </a:t>
            </a:r>
            <a:r>
              <a:rPr lang="en-US" sz="3200" b="1" i="1" dirty="0" err="1">
                <a:solidFill>
                  <a:srgbClr val="FF0000"/>
                </a:solidFill>
              </a:rPr>
              <a:t>nhanh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hơn</a:t>
            </a:r>
            <a:r>
              <a:rPr lang="en-US" sz="3200" b="1" i="1" dirty="0">
                <a:solidFill>
                  <a:srgbClr val="FF0000"/>
                </a:solidFill>
              </a:rPr>
              <a:t>”.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81000" y="1066800"/>
            <a:ext cx="8382000" cy="38862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i="1" dirty="0">
                <a:solidFill>
                  <a:srgbClr val="00B050"/>
                </a:solidFill>
              </a:rPr>
              <a:t>? </a:t>
            </a:r>
            <a:r>
              <a:rPr lang="en-US" sz="4000" i="1" dirty="0" err="1">
                <a:solidFill>
                  <a:srgbClr val="00B050"/>
                </a:solidFill>
              </a:rPr>
              <a:t>Chỉ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ra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việc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làm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thể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hiện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có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trách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nhiệm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hoặc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không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có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trách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nhiệm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với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bản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thân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và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người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xung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quanh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trong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sáu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bức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tranh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sau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và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giải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thích</a:t>
            </a:r>
            <a:r>
              <a:rPr lang="en-US" sz="4000" i="1" dirty="0">
                <a:solidFill>
                  <a:srgbClr val="00B050"/>
                </a:solidFill>
              </a:rPr>
              <a:t> </a:t>
            </a:r>
            <a:r>
              <a:rPr lang="en-US" sz="4000" i="1" dirty="0" err="1">
                <a:solidFill>
                  <a:srgbClr val="00B050"/>
                </a:solidFill>
              </a:rPr>
              <a:t>lí</a:t>
            </a:r>
            <a:r>
              <a:rPr lang="en-US" sz="4000" i="1" dirty="0">
                <a:solidFill>
                  <a:srgbClr val="00B050"/>
                </a:solidFill>
              </a:rPr>
              <a:t> do. 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1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42" y="76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NV 1. Khám phá những biểu hiện của người có trách nhiệm với bản thân và mọi người xung quanh.</a:t>
            </a:r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77042" y="1970290"/>
            <a:ext cx="8614558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trò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chơi</a:t>
            </a:r>
            <a:r>
              <a:rPr lang="en-US" b="1" i="1" dirty="0">
                <a:solidFill>
                  <a:srgbClr val="FF0000"/>
                </a:solidFill>
              </a:rPr>
              <a:t> “Ai </a:t>
            </a:r>
            <a:r>
              <a:rPr lang="en-US" b="1" i="1" dirty="0" err="1">
                <a:solidFill>
                  <a:srgbClr val="FF0000"/>
                </a:solidFill>
              </a:rPr>
              <a:t>nhanh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hơn</a:t>
            </a:r>
            <a:r>
              <a:rPr lang="en-US" b="1" i="1" dirty="0">
                <a:solidFill>
                  <a:srgbClr val="FF0000"/>
                </a:solidFill>
              </a:rPr>
              <a:t>”.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khỏe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10000" y="838200"/>
            <a:ext cx="5105400" cy="1981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612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42" y="76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NV 1. Khám phá những biểu hiện của người có trách nhiệm với bản thân và mọi người xung quanh.</a:t>
            </a:r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4572000"/>
            <a:ext cx="8614558" cy="260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trò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chơi</a:t>
            </a:r>
            <a:r>
              <a:rPr lang="en-US" b="1" i="1" dirty="0">
                <a:solidFill>
                  <a:srgbClr val="FF0000"/>
                </a:solidFill>
              </a:rPr>
              <a:t> “Ai </a:t>
            </a:r>
            <a:r>
              <a:rPr lang="en-US" b="1" i="1" dirty="0" err="1">
                <a:solidFill>
                  <a:srgbClr val="FF0000"/>
                </a:solidFill>
              </a:rPr>
              <a:t>nhanh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hơn</a:t>
            </a:r>
            <a:r>
              <a:rPr lang="en-US" b="1" i="1" dirty="0">
                <a:solidFill>
                  <a:srgbClr val="FF0000"/>
                </a:solidFill>
              </a:rPr>
              <a:t>”.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1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77042" y="838200"/>
            <a:ext cx="8614558" cy="3581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086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042" y="76200"/>
            <a:ext cx="8153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/>
              <a:t>NV 1. Khám phá những biểu hiện của người có trách nhiệm với bản thân và mọi người xung quanh.</a:t>
            </a:r>
            <a:endParaRPr lang="en-US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28600" y="4953000"/>
            <a:ext cx="8614558" cy="23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a. </a:t>
            </a:r>
            <a:r>
              <a:rPr lang="en-US" b="1" i="1" dirty="0" err="1">
                <a:solidFill>
                  <a:srgbClr val="FF0000"/>
                </a:solidFill>
              </a:rPr>
              <a:t>Tổ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chức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trò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chơi</a:t>
            </a:r>
            <a:r>
              <a:rPr lang="en-US" b="1" i="1" dirty="0">
                <a:solidFill>
                  <a:srgbClr val="FF0000"/>
                </a:solidFill>
              </a:rPr>
              <a:t> “Ai </a:t>
            </a:r>
            <a:r>
              <a:rPr lang="en-US" b="1" i="1" dirty="0" err="1">
                <a:solidFill>
                  <a:srgbClr val="FF0000"/>
                </a:solidFill>
              </a:rPr>
              <a:t>nhanh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hơn</a:t>
            </a:r>
            <a:r>
              <a:rPr lang="en-US" b="1" i="1" dirty="0">
                <a:solidFill>
                  <a:srgbClr val="FF0000"/>
                </a:solidFill>
              </a:rPr>
              <a:t>”.</a:t>
            </a:r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2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77042" y="711644"/>
            <a:ext cx="8153400" cy="42413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91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1821</Words>
  <Application>Microsoft Office PowerPoint</Application>
  <PresentationFormat>On-screen Show (4:3)</PresentationFormat>
  <Paragraphs>123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47</cp:revision>
  <dcterms:created xsi:type="dcterms:W3CDTF">2022-11-08T04:04:04Z</dcterms:created>
  <dcterms:modified xsi:type="dcterms:W3CDTF">2023-10-09T05:28:09Z</dcterms:modified>
</cp:coreProperties>
</file>