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63" r:id="rId3"/>
    <p:sldId id="288" r:id="rId4"/>
    <p:sldId id="269" r:id="rId5"/>
    <p:sldId id="268" r:id="rId6"/>
    <p:sldId id="257" r:id="rId7"/>
    <p:sldId id="270" r:id="rId8"/>
    <p:sldId id="262" r:id="rId9"/>
    <p:sldId id="289" r:id="rId10"/>
    <p:sldId id="290" r:id="rId11"/>
    <p:sldId id="267" r:id="rId12"/>
    <p:sldId id="271" r:id="rId13"/>
    <p:sldId id="272" r:id="rId14"/>
    <p:sldId id="297" r:id="rId15"/>
    <p:sldId id="291" r:id="rId16"/>
    <p:sldId id="261" r:id="rId17"/>
    <p:sldId id="292" r:id="rId18"/>
    <p:sldId id="293" r:id="rId19"/>
    <p:sldId id="294" r:id="rId20"/>
    <p:sldId id="295" r:id="rId21"/>
    <p:sldId id="296" r:id="rId22"/>
    <p:sldId id="298" r:id="rId23"/>
    <p:sldId id="299" r:id="rId24"/>
    <p:sldId id="300" r:id="rId25"/>
    <p:sldId id="301" r:id="rId26"/>
    <p:sldId id="302" r:id="rId27"/>
    <p:sldId id="303" r:id="rId28"/>
  </p:sldIdLst>
  <p:sldSz cx="18288000" cy="10287000"/>
  <p:notesSz cx="6858000" cy="9144000"/>
  <p:embeddedFontLs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CD"/>
    <a:srgbClr val="FEF4EC"/>
    <a:srgbClr val="0DF7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248A49-0E10-4AEC-8303-C25A666712AE}" v="1840" dt="2022-11-07T16:08:25.2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9459" autoAdjust="0"/>
  </p:normalViewPr>
  <p:slideViewPr>
    <p:cSldViewPr>
      <p:cViewPr varScale="1">
        <p:scale>
          <a:sx n="43" d="100"/>
          <a:sy n="43" d="100"/>
        </p:scale>
        <p:origin x="93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6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D1305D-7DF0-4C9A-933B-F6A92887D27B}"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71FF8312-DD8D-4ED5-96B6-EEE53294F75D}">
      <dgm:prSet phldrT="[Text]" custT="1"/>
      <dgm:spPr/>
      <dgm:t>
        <a:bodyPr/>
        <a:lstStyle/>
        <a:p>
          <a:pPr>
            <a:lnSpc>
              <a:spcPct val="100000"/>
            </a:lnSpc>
          </a:pPr>
          <a:r>
            <a:rPr lang="en-US" sz="2400">
              <a:latin typeface="Arial" panose="020B0604020202020204" pitchFamily="34" charset="0"/>
              <a:cs typeface="Arial" panose="020B0604020202020204" pitchFamily="34" charset="0"/>
            </a:rPr>
            <a:t>Vui vẻ</a:t>
          </a:r>
        </a:p>
      </dgm:t>
    </dgm:pt>
    <dgm:pt modelId="{754969E5-D578-4DA6-B131-9C3434958DC5}" type="parTrans" cxnId="{6730BD51-1D9A-4DF5-B49C-1DE05E7F6BF9}">
      <dgm:prSet/>
      <dgm:spPr/>
      <dgm:t>
        <a:bodyPr/>
        <a:lstStyle/>
        <a:p>
          <a:pPr>
            <a:lnSpc>
              <a:spcPct val="150000"/>
            </a:lnSpc>
          </a:pPr>
          <a:endParaRPr lang="en-US" sz="2400">
            <a:latin typeface="Arial" panose="020B0604020202020204" pitchFamily="34" charset="0"/>
            <a:cs typeface="Arial" panose="020B0604020202020204" pitchFamily="34" charset="0"/>
          </a:endParaRPr>
        </a:p>
      </dgm:t>
    </dgm:pt>
    <dgm:pt modelId="{22E4C78C-D16C-428C-9A1E-A247B0D93585}" type="sibTrans" cxnId="{6730BD51-1D9A-4DF5-B49C-1DE05E7F6BF9}">
      <dgm:prSet/>
      <dgm:spPr/>
      <dgm:t>
        <a:bodyPr/>
        <a:lstStyle/>
        <a:p>
          <a:pPr>
            <a:lnSpc>
              <a:spcPct val="150000"/>
            </a:lnSpc>
          </a:pPr>
          <a:endParaRPr lang="en-US" sz="2400">
            <a:latin typeface="Arial" panose="020B0604020202020204" pitchFamily="34" charset="0"/>
            <a:cs typeface="Arial" panose="020B0604020202020204" pitchFamily="34" charset="0"/>
          </a:endParaRPr>
        </a:p>
      </dgm:t>
    </dgm:pt>
    <dgm:pt modelId="{CFFACAE8-09C4-4E83-A88C-CBC053DA11F6}">
      <dgm:prSet phldrT="[Text]" custT="1"/>
      <dgm:spPr/>
      <dgm:t>
        <a:bodyPr/>
        <a:lstStyle/>
        <a:p>
          <a:pPr>
            <a:lnSpc>
              <a:spcPct val="150000"/>
            </a:lnSpc>
          </a:pPr>
          <a:r>
            <a:rPr lang="en-US" sz="2400">
              <a:latin typeface="Arial" panose="020B0604020202020204" pitchFamily="34" charset="0"/>
              <a:cs typeface="Arial" panose="020B0604020202020204" pitchFamily="34" charset="0"/>
            </a:rPr>
            <a:t>Hòa đồng</a:t>
          </a:r>
        </a:p>
      </dgm:t>
    </dgm:pt>
    <dgm:pt modelId="{E5231ED8-1910-4E93-8F34-9A24E3E803D7}" type="parTrans" cxnId="{EFB4DAE0-D59D-4BC0-A217-1154ABCC79AC}">
      <dgm:prSet/>
      <dgm:spPr/>
      <dgm:t>
        <a:bodyPr/>
        <a:lstStyle/>
        <a:p>
          <a:pPr>
            <a:lnSpc>
              <a:spcPct val="150000"/>
            </a:lnSpc>
          </a:pPr>
          <a:endParaRPr lang="en-US" sz="2400">
            <a:latin typeface="Arial" panose="020B0604020202020204" pitchFamily="34" charset="0"/>
            <a:cs typeface="Arial" panose="020B0604020202020204" pitchFamily="34" charset="0"/>
          </a:endParaRPr>
        </a:p>
      </dgm:t>
    </dgm:pt>
    <dgm:pt modelId="{10E5A12F-69C6-4E04-914B-C707CED673DF}" type="sibTrans" cxnId="{EFB4DAE0-D59D-4BC0-A217-1154ABCC79AC}">
      <dgm:prSet/>
      <dgm:spPr/>
      <dgm:t>
        <a:bodyPr/>
        <a:lstStyle/>
        <a:p>
          <a:pPr>
            <a:lnSpc>
              <a:spcPct val="150000"/>
            </a:lnSpc>
          </a:pPr>
          <a:endParaRPr lang="en-US" sz="2400">
            <a:latin typeface="Arial" panose="020B0604020202020204" pitchFamily="34" charset="0"/>
            <a:cs typeface="Arial" panose="020B0604020202020204" pitchFamily="34" charset="0"/>
          </a:endParaRPr>
        </a:p>
      </dgm:t>
    </dgm:pt>
    <dgm:pt modelId="{A39A499B-C8A2-4673-8641-BB85A5481788}">
      <dgm:prSet phldrT="[Text]" custT="1"/>
      <dgm:spPr/>
      <dgm:t>
        <a:bodyPr/>
        <a:lstStyle/>
        <a:p>
          <a:pPr>
            <a:lnSpc>
              <a:spcPct val="150000"/>
            </a:lnSpc>
          </a:pPr>
          <a:r>
            <a:rPr lang="en-US" sz="2400">
              <a:latin typeface="Arial" panose="020B0604020202020204" pitchFamily="34" charset="0"/>
              <a:cs typeface="Arial" panose="020B0604020202020204" pitchFamily="34" charset="0"/>
            </a:rPr>
            <a:t>Dễ thương</a:t>
          </a:r>
        </a:p>
      </dgm:t>
    </dgm:pt>
    <dgm:pt modelId="{4E2F836B-09AD-4439-82DB-AD0C7F202B58}" type="parTrans" cxnId="{7636AFD7-AF46-4173-A959-C648879D2014}">
      <dgm:prSet/>
      <dgm:spPr/>
      <dgm:t>
        <a:bodyPr/>
        <a:lstStyle/>
        <a:p>
          <a:pPr>
            <a:lnSpc>
              <a:spcPct val="150000"/>
            </a:lnSpc>
          </a:pPr>
          <a:endParaRPr lang="en-US" sz="2400">
            <a:latin typeface="Arial" panose="020B0604020202020204" pitchFamily="34" charset="0"/>
            <a:cs typeface="Arial" panose="020B0604020202020204" pitchFamily="34" charset="0"/>
          </a:endParaRPr>
        </a:p>
      </dgm:t>
    </dgm:pt>
    <dgm:pt modelId="{EC9A1507-5849-49FA-9B31-7C17795D2802}" type="sibTrans" cxnId="{7636AFD7-AF46-4173-A959-C648879D2014}">
      <dgm:prSet/>
      <dgm:spPr/>
      <dgm:t>
        <a:bodyPr/>
        <a:lstStyle/>
        <a:p>
          <a:pPr>
            <a:lnSpc>
              <a:spcPct val="150000"/>
            </a:lnSpc>
          </a:pPr>
          <a:endParaRPr lang="en-US" sz="2400">
            <a:latin typeface="Arial" panose="020B0604020202020204" pitchFamily="34" charset="0"/>
            <a:cs typeface="Arial" panose="020B0604020202020204" pitchFamily="34" charset="0"/>
          </a:endParaRPr>
        </a:p>
      </dgm:t>
    </dgm:pt>
    <dgm:pt modelId="{3F44B76F-F2B4-443C-9EE4-8B646641F5C3}">
      <dgm:prSet custT="1"/>
      <dgm:spPr/>
      <dgm:t>
        <a:bodyPr/>
        <a:lstStyle/>
        <a:p>
          <a:pPr>
            <a:lnSpc>
              <a:spcPct val="100000"/>
            </a:lnSpc>
          </a:pPr>
          <a:r>
            <a:rPr lang="en-US" sz="2400">
              <a:latin typeface="Arial" panose="020B0604020202020204" pitchFamily="34" charset="0"/>
              <a:cs typeface="Arial" panose="020B0604020202020204" pitchFamily="34" charset="0"/>
            </a:rPr>
            <a:t>Chăm chỉ</a:t>
          </a:r>
        </a:p>
      </dgm:t>
    </dgm:pt>
    <dgm:pt modelId="{FD0E208B-350D-4781-9D9B-6A6CA159E25F}" type="parTrans" cxnId="{2C2024C9-D5C2-46E7-9766-7FF75C10F804}">
      <dgm:prSet/>
      <dgm:spPr/>
      <dgm:t>
        <a:bodyPr/>
        <a:lstStyle/>
        <a:p>
          <a:pPr>
            <a:lnSpc>
              <a:spcPct val="150000"/>
            </a:lnSpc>
          </a:pPr>
          <a:endParaRPr lang="en-US" sz="2400">
            <a:latin typeface="Arial" panose="020B0604020202020204" pitchFamily="34" charset="0"/>
            <a:cs typeface="Arial" panose="020B0604020202020204" pitchFamily="34" charset="0"/>
          </a:endParaRPr>
        </a:p>
      </dgm:t>
    </dgm:pt>
    <dgm:pt modelId="{C869558E-2745-46E7-A6F5-C1EBD58A13B5}" type="sibTrans" cxnId="{2C2024C9-D5C2-46E7-9766-7FF75C10F804}">
      <dgm:prSet/>
      <dgm:spPr/>
      <dgm:t>
        <a:bodyPr/>
        <a:lstStyle/>
        <a:p>
          <a:pPr>
            <a:lnSpc>
              <a:spcPct val="150000"/>
            </a:lnSpc>
          </a:pPr>
          <a:endParaRPr lang="en-US" sz="2400">
            <a:latin typeface="Arial" panose="020B0604020202020204" pitchFamily="34" charset="0"/>
            <a:cs typeface="Arial" panose="020B0604020202020204" pitchFamily="34" charset="0"/>
          </a:endParaRPr>
        </a:p>
      </dgm:t>
    </dgm:pt>
    <dgm:pt modelId="{686B65C8-3ACB-4747-A02D-CB17600E2B23}">
      <dgm:prSet custT="1"/>
      <dgm:spPr/>
      <dgm:t>
        <a:bodyPr/>
        <a:lstStyle/>
        <a:p>
          <a:pPr>
            <a:lnSpc>
              <a:spcPct val="150000"/>
            </a:lnSpc>
          </a:pPr>
          <a:r>
            <a:rPr lang="en-US" sz="2400">
              <a:latin typeface="Arial" panose="020B0604020202020204" pitchFamily="34" charset="0"/>
              <a:cs typeface="Arial" panose="020B0604020202020204" pitchFamily="34" charset="0"/>
            </a:rPr>
            <a:t>Biết giúp đỡ người khác</a:t>
          </a:r>
        </a:p>
      </dgm:t>
    </dgm:pt>
    <dgm:pt modelId="{9D5C7772-4D0E-485A-A994-D867C30C0212}" type="parTrans" cxnId="{FD3E62C8-3874-4985-9333-34E64F2DBF28}">
      <dgm:prSet/>
      <dgm:spPr/>
      <dgm:t>
        <a:bodyPr/>
        <a:lstStyle/>
        <a:p>
          <a:pPr>
            <a:lnSpc>
              <a:spcPct val="150000"/>
            </a:lnSpc>
          </a:pPr>
          <a:endParaRPr lang="en-US" sz="2400">
            <a:latin typeface="Arial" panose="020B0604020202020204" pitchFamily="34" charset="0"/>
            <a:cs typeface="Arial" panose="020B0604020202020204" pitchFamily="34" charset="0"/>
          </a:endParaRPr>
        </a:p>
      </dgm:t>
    </dgm:pt>
    <dgm:pt modelId="{776FCA9E-0163-4AEF-9228-DA27651D39AF}" type="sibTrans" cxnId="{FD3E62C8-3874-4985-9333-34E64F2DBF28}">
      <dgm:prSet/>
      <dgm:spPr/>
      <dgm:t>
        <a:bodyPr/>
        <a:lstStyle/>
        <a:p>
          <a:pPr>
            <a:lnSpc>
              <a:spcPct val="150000"/>
            </a:lnSpc>
          </a:pPr>
          <a:endParaRPr lang="en-US" sz="2400">
            <a:latin typeface="Arial" panose="020B0604020202020204" pitchFamily="34" charset="0"/>
            <a:cs typeface="Arial" panose="020B0604020202020204" pitchFamily="34" charset="0"/>
          </a:endParaRPr>
        </a:p>
      </dgm:t>
    </dgm:pt>
    <dgm:pt modelId="{74E9F139-C3A3-400F-8067-9578912C9824}" type="pres">
      <dgm:prSet presAssocID="{5ED1305D-7DF0-4C9A-933B-F6A92887D27B}" presName="Name0" presStyleCnt="0">
        <dgm:presLayoutVars>
          <dgm:chMax val="11"/>
          <dgm:chPref val="11"/>
          <dgm:dir/>
          <dgm:resizeHandles/>
        </dgm:presLayoutVars>
      </dgm:prSet>
      <dgm:spPr/>
    </dgm:pt>
    <dgm:pt modelId="{31F06238-F89C-4C64-ABAB-2A6C4193FBCF}" type="pres">
      <dgm:prSet presAssocID="{686B65C8-3ACB-4747-A02D-CB17600E2B23}" presName="Accent5" presStyleCnt="0"/>
      <dgm:spPr/>
    </dgm:pt>
    <dgm:pt modelId="{EB994FF1-B76D-4FCB-A932-D1517C9BAA42}" type="pres">
      <dgm:prSet presAssocID="{686B65C8-3ACB-4747-A02D-CB17600E2B23}" presName="Accent" presStyleLbl="node1" presStyleIdx="0" presStyleCnt="5"/>
      <dgm:spPr/>
    </dgm:pt>
    <dgm:pt modelId="{4047E5C9-3297-4D57-9F22-6DCD203D1658}" type="pres">
      <dgm:prSet presAssocID="{686B65C8-3ACB-4747-A02D-CB17600E2B23}" presName="ParentBackground5" presStyleCnt="0"/>
      <dgm:spPr/>
    </dgm:pt>
    <dgm:pt modelId="{BE215C25-14D1-4F4E-ADC3-DBA03778BDB2}" type="pres">
      <dgm:prSet presAssocID="{686B65C8-3ACB-4747-A02D-CB17600E2B23}" presName="ParentBackground" presStyleLbl="fgAcc1" presStyleIdx="0" presStyleCnt="5"/>
      <dgm:spPr/>
    </dgm:pt>
    <dgm:pt modelId="{8A37EE57-6D17-4E53-9DB4-B10699A5A0A0}" type="pres">
      <dgm:prSet presAssocID="{686B65C8-3ACB-4747-A02D-CB17600E2B23}" presName="Parent5" presStyleLbl="revTx" presStyleIdx="0" presStyleCnt="0">
        <dgm:presLayoutVars>
          <dgm:chMax val="1"/>
          <dgm:chPref val="1"/>
          <dgm:bulletEnabled val="1"/>
        </dgm:presLayoutVars>
      </dgm:prSet>
      <dgm:spPr/>
    </dgm:pt>
    <dgm:pt modelId="{267CC509-DBBA-4DBA-A8C9-B7901B9F3E0F}" type="pres">
      <dgm:prSet presAssocID="{3F44B76F-F2B4-443C-9EE4-8B646641F5C3}" presName="Accent4" presStyleCnt="0"/>
      <dgm:spPr/>
    </dgm:pt>
    <dgm:pt modelId="{DEC9129E-FEBD-4F75-9072-28A3B82B7687}" type="pres">
      <dgm:prSet presAssocID="{3F44B76F-F2B4-443C-9EE4-8B646641F5C3}" presName="Accent" presStyleLbl="node1" presStyleIdx="1" presStyleCnt="5"/>
      <dgm:spPr/>
    </dgm:pt>
    <dgm:pt modelId="{15EFC9AB-37F4-4299-9BF7-22A1F7E15D89}" type="pres">
      <dgm:prSet presAssocID="{3F44B76F-F2B4-443C-9EE4-8B646641F5C3}" presName="ParentBackground4" presStyleCnt="0"/>
      <dgm:spPr/>
    </dgm:pt>
    <dgm:pt modelId="{0617AB82-99EF-49C3-82B3-FB1EA45DA59A}" type="pres">
      <dgm:prSet presAssocID="{3F44B76F-F2B4-443C-9EE4-8B646641F5C3}" presName="ParentBackground" presStyleLbl="fgAcc1" presStyleIdx="1" presStyleCnt="5"/>
      <dgm:spPr/>
    </dgm:pt>
    <dgm:pt modelId="{0B4F1B47-5D3C-437F-AB16-09B06D364EE8}" type="pres">
      <dgm:prSet presAssocID="{3F44B76F-F2B4-443C-9EE4-8B646641F5C3}" presName="Parent4" presStyleLbl="revTx" presStyleIdx="0" presStyleCnt="0">
        <dgm:presLayoutVars>
          <dgm:chMax val="1"/>
          <dgm:chPref val="1"/>
          <dgm:bulletEnabled val="1"/>
        </dgm:presLayoutVars>
      </dgm:prSet>
      <dgm:spPr/>
    </dgm:pt>
    <dgm:pt modelId="{CB8E73D9-7DC8-4338-99B1-F8522B4443BE}" type="pres">
      <dgm:prSet presAssocID="{A39A499B-C8A2-4673-8641-BB85A5481788}" presName="Accent3" presStyleCnt="0"/>
      <dgm:spPr/>
    </dgm:pt>
    <dgm:pt modelId="{992C6B66-3997-44CA-90C5-F74D4B7E6F37}" type="pres">
      <dgm:prSet presAssocID="{A39A499B-C8A2-4673-8641-BB85A5481788}" presName="Accent" presStyleLbl="node1" presStyleIdx="2" presStyleCnt="5"/>
      <dgm:spPr/>
    </dgm:pt>
    <dgm:pt modelId="{D9E489A6-8910-44C0-9B8B-7CA6CC946220}" type="pres">
      <dgm:prSet presAssocID="{A39A499B-C8A2-4673-8641-BB85A5481788}" presName="ParentBackground3" presStyleCnt="0"/>
      <dgm:spPr/>
    </dgm:pt>
    <dgm:pt modelId="{C25BA9A0-92C8-4DE9-8F6F-36ECBA6A09B1}" type="pres">
      <dgm:prSet presAssocID="{A39A499B-C8A2-4673-8641-BB85A5481788}" presName="ParentBackground" presStyleLbl="fgAcc1" presStyleIdx="2" presStyleCnt="5"/>
      <dgm:spPr/>
    </dgm:pt>
    <dgm:pt modelId="{8FD07B08-49D6-424A-A622-88FDF58CD200}" type="pres">
      <dgm:prSet presAssocID="{A39A499B-C8A2-4673-8641-BB85A5481788}" presName="Parent3" presStyleLbl="revTx" presStyleIdx="0" presStyleCnt="0">
        <dgm:presLayoutVars>
          <dgm:chMax val="1"/>
          <dgm:chPref val="1"/>
          <dgm:bulletEnabled val="1"/>
        </dgm:presLayoutVars>
      </dgm:prSet>
      <dgm:spPr/>
    </dgm:pt>
    <dgm:pt modelId="{28CE5186-5447-41E7-AF5F-85AB934B4309}" type="pres">
      <dgm:prSet presAssocID="{CFFACAE8-09C4-4E83-A88C-CBC053DA11F6}" presName="Accent2" presStyleCnt="0"/>
      <dgm:spPr/>
    </dgm:pt>
    <dgm:pt modelId="{875B063E-C5A0-4218-8717-2F9FEA06FAEC}" type="pres">
      <dgm:prSet presAssocID="{CFFACAE8-09C4-4E83-A88C-CBC053DA11F6}" presName="Accent" presStyleLbl="node1" presStyleIdx="3" presStyleCnt="5"/>
      <dgm:spPr/>
    </dgm:pt>
    <dgm:pt modelId="{6886AA8B-4DA2-4B48-877E-B56C9E7FCA64}" type="pres">
      <dgm:prSet presAssocID="{CFFACAE8-09C4-4E83-A88C-CBC053DA11F6}" presName="ParentBackground2" presStyleCnt="0"/>
      <dgm:spPr/>
    </dgm:pt>
    <dgm:pt modelId="{448B93E4-55D5-4E02-9AA0-4A4E6606A8C1}" type="pres">
      <dgm:prSet presAssocID="{CFFACAE8-09C4-4E83-A88C-CBC053DA11F6}" presName="ParentBackground" presStyleLbl="fgAcc1" presStyleIdx="3" presStyleCnt="5"/>
      <dgm:spPr/>
    </dgm:pt>
    <dgm:pt modelId="{3F5EEC20-0AB5-4A52-8F73-B7CE89D595B8}" type="pres">
      <dgm:prSet presAssocID="{CFFACAE8-09C4-4E83-A88C-CBC053DA11F6}" presName="Parent2" presStyleLbl="revTx" presStyleIdx="0" presStyleCnt="0">
        <dgm:presLayoutVars>
          <dgm:chMax val="1"/>
          <dgm:chPref val="1"/>
          <dgm:bulletEnabled val="1"/>
        </dgm:presLayoutVars>
      </dgm:prSet>
      <dgm:spPr/>
    </dgm:pt>
    <dgm:pt modelId="{8AE79965-42D8-41CA-8C5C-1574479E7407}" type="pres">
      <dgm:prSet presAssocID="{71FF8312-DD8D-4ED5-96B6-EEE53294F75D}" presName="Accent1" presStyleCnt="0"/>
      <dgm:spPr/>
    </dgm:pt>
    <dgm:pt modelId="{ABB18B79-34DC-4F59-BDD3-FDD6143D0C5E}" type="pres">
      <dgm:prSet presAssocID="{71FF8312-DD8D-4ED5-96B6-EEE53294F75D}" presName="Accent" presStyleLbl="node1" presStyleIdx="4" presStyleCnt="5"/>
      <dgm:spPr/>
    </dgm:pt>
    <dgm:pt modelId="{569303E1-CB51-437D-B093-58723DBE59B6}" type="pres">
      <dgm:prSet presAssocID="{71FF8312-DD8D-4ED5-96B6-EEE53294F75D}" presName="ParentBackground1" presStyleCnt="0"/>
      <dgm:spPr/>
    </dgm:pt>
    <dgm:pt modelId="{BF5453DD-D645-4360-8E22-B6C2918A29D6}" type="pres">
      <dgm:prSet presAssocID="{71FF8312-DD8D-4ED5-96B6-EEE53294F75D}" presName="ParentBackground" presStyleLbl="fgAcc1" presStyleIdx="4" presStyleCnt="5"/>
      <dgm:spPr/>
    </dgm:pt>
    <dgm:pt modelId="{11FA3B56-E962-4A50-AD7D-3A4E2C23B3D7}" type="pres">
      <dgm:prSet presAssocID="{71FF8312-DD8D-4ED5-96B6-EEE53294F75D}" presName="Parent1" presStyleLbl="revTx" presStyleIdx="0" presStyleCnt="0">
        <dgm:presLayoutVars>
          <dgm:chMax val="1"/>
          <dgm:chPref val="1"/>
          <dgm:bulletEnabled val="1"/>
        </dgm:presLayoutVars>
      </dgm:prSet>
      <dgm:spPr/>
    </dgm:pt>
  </dgm:ptLst>
  <dgm:cxnLst>
    <dgm:cxn modelId="{676D9A01-B24B-4C7D-8FAA-6516198FD0AA}" type="presOf" srcId="{5ED1305D-7DF0-4C9A-933B-F6A92887D27B}" destId="{74E9F139-C3A3-400F-8067-9578912C9824}" srcOrd="0" destOrd="0" presId="urn:microsoft.com/office/officeart/2011/layout/CircleProcess"/>
    <dgm:cxn modelId="{EF693E06-AD61-4355-86DC-A3419D222EA8}" type="presOf" srcId="{A39A499B-C8A2-4673-8641-BB85A5481788}" destId="{8FD07B08-49D6-424A-A622-88FDF58CD200}" srcOrd="1" destOrd="0" presId="urn:microsoft.com/office/officeart/2011/layout/CircleProcess"/>
    <dgm:cxn modelId="{376CF917-167A-4F70-8501-2516B3DF4C76}" type="presOf" srcId="{CFFACAE8-09C4-4E83-A88C-CBC053DA11F6}" destId="{3F5EEC20-0AB5-4A52-8F73-B7CE89D595B8}" srcOrd="1" destOrd="0" presId="urn:microsoft.com/office/officeart/2011/layout/CircleProcess"/>
    <dgm:cxn modelId="{B37B353E-98BE-46D1-B31A-29897A7397A4}" type="presOf" srcId="{3F44B76F-F2B4-443C-9EE4-8B646641F5C3}" destId="{0617AB82-99EF-49C3-82B3-FB1EA45DA59A}" srcOrd="0" destOrd="0" presId="urn:microsoft.com/office/officeart/2011/layout/CircleProcess"/>
    <dgm:cxn modelId="{6730BD51-1D9A-4DF5-B49C-1DE05E7F6BF9}" srcId="{5ED1305D-7DF0-4C9A-933B-F6A92887D27B}" destId="{71FF8312-DD8D-4ED5-96B6-EEE53294F75D}" srcOrd="0" destOrd="0" parTransId="{754969E5-D578-4DA6-B131-9C3434958DC5}" sibTransId="{22E4C78C-D16C-428C-9A1E-A247B0D93585}"/>
    <dgm:cxn modelId="{775C2558-00F3-4249-BBF1-46AD993D2CBC}" type="presOf" srcId="{71FF8312-DD8D-4ED5-96B6-EEE53294F75D}" destId="{11FA3B56-E962-4A50-AD7D-3A4E2C23B3D7}" srcOrd="1" destOrd="0" presId="urn:microsoft.com/office/officeart/2011/layout/CircleProcess"/>
    <dgm:cxn modelId="{823D0785-8826-4128-A8AF-FA1C4B0A2B28}" type="presOf" srcId="{3F44B76F-F2B4-443C-9EE4-8B646641F5C3}" destId="{0B4F1B47-5D3C-437F-AB16-09B06D364EE8}" srcOrd="1" destOrd="0" presId="urn:microsoft.com/office/officeart/2011/layout/CircleProcess"/>
    <dgm:cxn modelId="{65D06F88-216E-4B4A-A60F-2AB98334617A}" type="presOf" srcId="{CFFACAE8-09C4-4E83-A88C-CBC053DA11F6}" destId="{448B93E4-55D5-4E02-9AA0-4A4E6606A8C1}" srcOrd="0" destOrd="0" presId="urn:microsoft.com/office/officeart/2011/layout/CircleProcess"/>
    <dgm:cxn modelId="{AC1A62A1-C5EF-4C33-A432-2A6121332DBE}" type="presOf" srcId="{71FF8312-DD8D-4ED5-96B6-EEE53294F75D}" destId="{BF5453DD-D645-4360-8E22-B6C2918A29D6}" srcOrd="0" destOrd="0" presId="urn:microsoft.com/office/officeart/2011/layout/CircleProcess"/>
    <dgm:cxn modelId="{AF35EDBF-CC4E-49FF-AED5-108CBC3E0BA8}" type="presOf" srcId="{686B65C8-3ACB-4747-A02D-CB17600E2B23}" destId="{8A37EE57-6D17-4E53-9DB4-B10699A5A0A0}" srcOrd="1" destOrd="0" presId="urn:microsoft.com/office/officeart/2011/layout/CircleProcess"/>
    <dgm:cxn modelId="{8FCB03C1-8B8B-4630-BAC2-C1D44804A500}" type="presOf" srcId="{686B65C8-3ACB-4747-A02D-CB17600E2B23}" destId="{BE215C25-14D1-4F4E-ADC3-DBA03778BDB2}" srcOrd="0" destOrd="0" presId="urn:microsoft.com/office/officeart/2011/layout/CircleProcess"/>
    <dgm:cxn modelId="{FD3E62C8-3874-4985-9333-34E64F2DBF28}" srcId="{5ED1305D-7DF0-4C9A-933B-F6A92887D27B}" destId="{686B65C8-3ACB-4747-A02D-CB17600E2B23}" srcOrd="4" destOrd="0" parTransId="{9D5C7772-4D0E-485A-A994-D867C30C0212}" sibTransId="{776FCA9E-0163-4AEF-9228-DA27651D39AF}"/>
    <dgm:cxn modelId="{2C2024C9-D5C2-46E7-9766-7FF75C10F804}" srcId="{5ED1305D-7DF0-4C9A-933B-F6A92887D27B}" destId="{3F44B76F-F2B4-443C-9EE4-8B646641F5C3}" srcOrd="3" destOrd="0" parTransId="{FD0E208B-350D-4781-9D9B-6A6CA159E25F}" sibTransId="{C869558E-2745-46E7-A6F5-C1EBD58A13B5}"/>
    <dgm:cxn modelId="{7636AFD7-AF46-4173-A959-C648879D2014}" srcId="{5ED1305D-7DF0-4C9A-933B-F6A92887D27B}" destId="{A39A499B-C8A2-4673-8641-BB85A5481788}" srcOrd="2" destOrd="0" parTransId="{4E2F836B-09AD-4439-82DB-AD0C7F202B58}" sibTransId="{EC9A1507-5849-49FA-9B31-7C17795D2802}"/>
    <dgm:cxn modelId="{EFB4DAE0-D59D-4BC0-A217-1154ABCC79AC}" srcId="{5ED1305D-7DF0-4C9A-933B-F6A92887D27B}" destId="{CFFACAE8-09C4-4E83-A88C-CBC053DA11F6}" srcOrd="1" destOrd="0" parTransId="{E5231ED8-1910-4E93-8F34-9A24E3E803D7}" sibTransId="{10E5A12F-69C6-4E04-914B-C707CED673DF}"/>
    <dgm:cxn modelId="{353EB9F3-7D72-4932-B459-60FD5E2979FF}" type="presOf" srcId="{A39A499B-C8A2-4673-8641-BB85A5481788}" destId="{C25BA9A0-92C8-4DE9-8F6F-36ECBA6A09B1}" srcOrd="0" destOrd="0" presId="urn:microsoft.com/office/officeart/2011/layout/CircleProcess"/>
    <dgm:cxn modelId="{222E0946-449E-47FB-B4E7-F7177DB82376}" type="presParOf" srcId="{74E9F139-C3A3-400F-8067-9578912C9824}" destId="{31F06238-F89C-4C64-ABAB-2A6C4193FBCF}" srcOrd="0" destOrd="0" presId="urn:microsoft.com/office/officeart/2011/layout/CircleProcess"/>
    <dgm:cxn modelId="{328BCB1B-E7D5-40B3-8BA7-CFC441DBAA23}" type="presParOf" srcId="{31F06238-F89C-4C64-ABAB-2A6C4193FBCF}" destId="{EB994FF1-B76D-4FCB-A932-D1517C9BAA42}" srcOrd="0" destOrd="0" presId="urn:microsoft.com/office/officeart/2011/layout/CircleProcess"/>
    <dgm:cxn modelId="{C62E0315-59BC-4CF9-8EBD-B22CC22268F6}" type="presParOf" srcId="{74E9F139-C3A3-400F-8067-9578912C9824}" destId="{4047E5C9-3297-4D57-9F22-6DCD203D1658}" srcOrd="1" destOrd="0" presId="urn:microsoft.com/office/officeart/2011/layout/CircleProcess"/>
    <dgm:cxn modelId="{7504D660-962B-4CFB-8983-CB472DC8199A}" type="presParOf" srcId="{4047E5C9-3297-4D57-9F22-6DCD203D1658}" destId="{BE215C25-14D1-4F4E-ADC3-DBA03778BDB2}" srcOrd="0" destOrd="0" presId="urn:microsoft.com/office/officeart/2011/layout/CircleProcess"/>
    <dgm:cxn modelId="{D3DD53FB-E567-401C-B6CC-05EB75C89EAF}" type="presParOf" srcId="{74E9F139-C3A3-400F-8067-9578912C9824}" destId="{8A37EE57-6D17-4E53-9DB4-B10699A5A0A0}" srcOrd="2" destOrd="0" presId="urn:microsoft.com/office/officeart/2011/layout/CircleProcess"/>
    <dgm:cxn modelId="{9B8E5F62-998B-4159-83DC-8CB6DAC5D97F}" type="presParOf" srcId="{74E9F139-C3A3-400F-8067-9578912C9824}" destId="{267CC509-DBBA-4DBA-A8C9-B7901B9F3E0F}" srcOrd="3" destOrd="0" presId="urn:microsoft.com/office/officeart/2011/layout/CircleProcess"/>
    <dgm:cxn modelId="{A6AD6652-8CD6-4EC4-8AD8-23B47737E2FB}" type="presParOf" srcId="{267CC509-DBBA-4DBA-A8C9-B7901B9F3E0F}" destId="{DEC9129E-FEBD-4F75-9072-28A3B82B7687}" srcOrd="0" destOrd="0" presId="urn:microsoft.com/office/officeart/2011/layout/CircleProcess"/>
    <dgm:cxn modelId="{0B9931CA-02C9-45DE-9A63-A937BF5A2BF2}" type="presParOf" srcId="{74E9F139-C3A3-400F-8067-9578912C9824}" destId="{15EFC9AB-37F4-4299-9BF7-22A1F7E15D89}" srcOrd="4" destOrd="0" presId="urn:microsoft.com/office/officeart/2011/layout/CircleProcess"/>
    <dgm:cxn modelId="{1490B666-6E9A-4F67-91D6-F60EB5A6F180}" type="presParOf" srcId="{15EFC9AB-37F4-4299-9BF7-22A1F7E15D89}" destId="{0617AB82-99EF-49C3-82B3-FB1EA45DA59A}" srcOrd="0" destOrd="0" presId="urn:microsoft.com/office/officeart/2011/layout/CircleProcess"/>
    <dgm:cxn modelId="{CCA0290D-8E58-4057-BA15-EE9D79D6DA79}" type="presParOf" srcId="{74E9F139-C3A3-400F-8067-9578912C9824}" destId="{0B4F1B47-5D3C-437F-AB16-09B06D364EE8}" srcOrd="5" destOrd="0" presId="urn:microsoft.com/office/officeart/2011/layout/CircleProcess"/>
    <dgm:cxn modelId="{7D55D0C9-8729-481D-9C7A-DBE6B2AB885A}" type="presParOf" srcId="{74E9F139-C3A3-400F-8067-9578912C9824}" destId="{CB8E73D9-7DC8-4338-99B1-F8522B4443BE}" srcOrd="6" destOrd="0" presId="urn:microsoft.com/office/officeart/2011/layout/CircleProcess"/>
    <dgm:cxn modelId="{5E528250-FC8D-44C2-88FE-CA84561AEFC5}" type="presParOf" srcId="{CB8E73D9-7DC8-4338-99B1-F8522B4443BE}" destId="{992C6B66-3997-44CA-90C5-F74D4B7E6F37}" srcOrd="0" destOrd="0" presId="urn:microsoft.com/office/officeart/2011/layout/CircleProcess"/>
    <dgm:cxn modelId="{1ADED177-06A5-4C81-BFB6-21F4BFBC77F8}" type="presParOf" srcId="{74E9F139-C3A3-400F-8067-9578912C9824}" destId="{D9E489A6-8910-44C0-9B8B-7CA6CC946220}" srcOrd="7" destOrd="0" presId="urn:microsoft.com/office/officeart/2011/layout/CircleProcess"/>
    <dgm:cxn modelId="{DBDA5BEC-D5FA-480E-A879-F85CF1F7156B}" type="presParOf" srcId="{D9E489A6-8910-44C0-9B8B-7CA6CC946220}" destId="{C25BA9A0-92C8-4DE9-8F6F-36ECBA6A09B1}" srcOrd="0" destOrd="0" presId="urn:microsoft.com/office/officeart/2011/layout/CircleProcess"/>
    <dgm:cxn modelId="{0C7D2C06-7481-4C12-9C6E-0CFA800E5E22}" type="presParOf" srcId="{74E9F139-C3A3-400F-8067-9578912C9824}" destId="{8FD07B08-49D6-424A-A622-88FDF58CD200}" srcOrd="8" destOrd="0" presId="urn:microsoft.com/office/officeart/2011/layout/CircleProcess"/>
    <dgm:cxn modelId="{B5070B64-8FA7-458D-8D06-61E3F374E7DD}" type="presParOf" srcId="{74E9F139-C3A3-400F-8067-9578912C9824}" destId="{28CE5186-5447-41E7-AF5F-85AB934B4309}" srcOrd="9" destOrd="0" presId="urn:microsoft.com/office/officeart/2011/layout/CircleProcess"/>
    <dgm:cxn modelId="{522E560F-2CAD-42AA-A300-951AA88D45E7}" type="presParOf" srcId="{28CE5186-5447-41E7-AF5F-85AB934B4309}" destId="{875B063E-C5A0-4218-8717-2F9FEA06FAEC}" srcOrd="0" destOrd="0" presId="urn:microsoft.com/office/officeart/2011/layout/CircleProcess"/>
    <dgm:cxn modelId="{2A187367-E8D1-47AA-811F-B6687703B7E2}" type="presParOf" srcId="{74E9F139-C3A3-400F-8067-9578912C9824}" destId="{6886AA8B-4DA2-4B48-877E-B56C9E7FCA64}" srcOrd="10" destOrd="0" presId="urn:microsoft.com/office/officeart/2011/layout/CircleProcess"/>
    <dgm:cxn modelId="{0B9ED317-CF2B-4E41-92DF-1B0782604EBC}" type="presParOf" srcId="{6886AA8B-4DA2-4B48-877E-B56C9E7FCA64}" destId="{448B93E4-55D5-4E02-9AA0-4A4E6606A8C1}" srcOrd="0" destOrd="0" presId="urn:microsoft.com/office/officeart/2011/layout/CircleProcess"/>
    <dgm:cxn modelId="{A5A8B53B-3BAF-44AB-B533-3D10F0A97ECD}" type="presParOf" srcId="{74E9F139-C3A3-400F-8067-9578912C9824}" destId="{3F5EEC20-0AB5-4A52-8F73-B7CE89D595B8}" srcOrd="11" destOrd="0" presId="urn:microsoft.com/office/officeart/2011/layout/CircleProcess"/>
    <dgm:cxn modelId="{E2A9665C-1293-4B88-AB36-E772B577ED4B}" type="presParOf" srcId="{74E9F139-C3A3-400F-8067-9578912C9824}" destId="{8AE79965-42D8-41CA-8C5C-1574479E7407}" srcOrd="12" destOrd="0" presId="urn:microsoft.com/office/officeart/2011/layout/CircleProcess"/>
    <dgm:cxn modelId="{5028887F-0D91-45C3-B35F-62F9EFD4CC85}" type="presParOf" srcId="{8AE79965-42D8-41CA-8C5C-1574479E7407}" destId="{ABB18B79-34DC-4F59-BDD3-FDD6143D0C5E}" srcOrd="0" destOrd="0" presId="urn:microsoft.com/office/officeart/2011/layout/CircleProcess"/>
    <dgm:cxn modelId="{2ED0B382-480A-475A-9575-05204BBCA7AD}" type="presParOf" srcId="{74E9F139-C3A3-400F-8067-9578912C9824}" destId="{569303E1-CB51-437D-B093-58723DBE59B6}" srcOrd="13" destOrd="0" presId="urn:microsoft.com/office/officeart/2011/layout/CircleProcess"/>
    <dgm:cxn modelId="{AF2CB373-3DD4-4E45-9BBF-9E643BD8679D}" type="presParOf" srcId="{569303E1-CB51-437D-B093-58723DBE59B6}" destId="{BF5453DD-D645-4360-8E22-B6C2918A29D6}" srcOrd="0" destOrd="0" presId="urn:microsoft.com/office/officeart/2011/layout/CircleProcess"/>
    <dgm:cxn modelId="{D3B530C1-2FF4-452E-B79F-E398FBF9785C}" type="presParOf" srcId="{74E9F139-C3A3-400F-8067-9578912C9824}" destId="{11FA3B56-E962-4A50-AD7D-3A4E2C23B3D7}" srcOrd="14" destOrd="0" presId="urn:microsoft.com/office/officeart/2011/layout/Circle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94FF1-B76D-4FCB-A932-D1517C9BAA42}">
      <dsp:nvSpPr>
        <dsp:cNvPr id="0" name=""/>
        <dsp:cNvSpPr/>
      </dsp:nvSpPr>
      <dsp:spPr>
        <a:xfrm>
          <a:off x="8994018" y="1135586"/>
          <a:ext cx="2050782" cy="205111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215C25-14D1-4F4E-ADC3-DBA03778BDB2}">
      <dsp:nvSpPr>
        <dsp:cNvPr id="0" name=""/>
        <dsp:cNvSpPr/>
      </dsp:nvSpPr>
      <dsp:spPr>
        <a:xfrm>
          <a:off x="9061686" y="1203968"/>
          <a:ext cx="1914354" cy="1914352"/>
        </a:xfrm>
        <a:prstGeom prst="ellips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150000"/>
            </a:lnSpc>
            <a:spcBef>
              <a:spcPct val="0"/>
            </a:spcBef>
            <a:spcAft>
              <a:spcPct val="35000"/>
            </a:spcAft>
            <a:buNone/>
          </a:pPr>
          <a:r>
            <a:rPr lang="en-US" sz="2400" kern="1200">
              <a:latin typeface="Arial" panose="020B0604020202020204" pitchFamily="34" charset="0"/>
              <a:cs typeface="Arial" panose="020B0604020202020204" pitchFamily="34" charset="0"/>
            </a:rPr>
            <a:t>Biết giúp đỡ người khác</a:t>
          </a:r>
        </a:p>
      </dsp:txBody>
      <dsp:txXfrm>
        <a:off x="9335633" y="1477499"/>
        <a:ext cx="1367551" cy="1367291"/>
      </dsp:txXfrm>
    </dsp:sp>
    <dsp:sp modelId="{DEC9129E-FEBD-4F75-9072-28A3B82B7687}">
      <dsp:nvSpPr>
        <dsp:cNvPr id="0" name=""/>
        <dsp:cNvSpPr/>
      </dsp:nvSpPr>
      <dsp:spPr>
        <a:xfrm rot="2700000">
          <a:off x="6873503" y="1135692"/>
          <a:ext cx="2050545" cy="2050545"/>
        </a:xfrm>
        <a:prstGeom prst="teardrop">
          <a:avLst>
            <a:gd name="adj" fmla="val 1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17AB82-99EF-49C3-82B3-FB1EA45DA59A}">
      <dsp:nvSpPr>
        <dsp:cNvPr id="0" name=""/>
        <dsp:cNvSpPr/>
      </dsp:nvSpPr>
      <dsp:spPr>
        <a:xfrm>
          <a:off x="6943235" y="1203968"/>
          <a:ext cx="1914354" cy="1914352"/>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100000"/>
            </a:lnSpc>
            <a:spcBef>
              <a:spcPct val="0"/>
            </a:spcBef>
            <a:spcAft>
              <a:spcPct val="35000"/>
            </a:spcAft>
            <a:buNone/>
          </a:pPr>
          <a:r>
            <a:rPr lang="en-US" sz="2400" kern="1200">
              <a:latin typeface="Arial" panose="020B0604020202020204" pitchFamily="34" charset="0"/>
              <a:cs typeface="Arial" panose="020B0604020202020204" pitchFamily="34" charset="0"/>
            </a:rPr>
            <a:t>Chăm chỉ</a:t>
          </a:r>
        </a:p>
      </dsp:txBody>
      <dsp:txXfrm>
        <a:off x="7216091" y="1477499"/>
        <a:ext cx="1367551" cy="1367291"/>
      </dsp:txXfrm>
    </dsp:sp>
    <dsp:sp modelId="{992C6B66-3997-44CA-90C5-F74D4B7E6F37}">
      <dsp:nvSpPr>
        <dsp:cNvPr id="0" name=""/>
        <dsp:cNvSpPr/>
      </dsp:nvSpPr>
      <dsp:spPr>
        <a:xfrm rot="2700000">
          <a:off x="4755053" y="1135692"/>
          <a:ext cx="2050545" cy="2050545"/>
        </a:xfrm>
        <a:prstGeom prst="teardrop">
          <a:avLst>
            <a:gd name="adj" fmla="val 1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5BA9A0-92C8-4DE9-8F6F-36ECBA6A09B1}">
      <dsp:nvSpPr>
        <dsp:cNvPr id="0" name=""/>
        <dsp:cNvSpPr/>
      </dsp:nvSpPr>
      <dsp:spPr>
        <a:xfrm>
          <a:off x="4823694" y="1203968"/>
          <a:ext cx="1914354" cy="1914352"/>
        </a:xfrm>
        <a:prstGeom prst="ellipse">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150000"/>
            </a:lnSpc>
            <a:spcBef>
              <a:spcPct val="0"/>
            </a:spcBef>
            <a:spcAft>
              <a:spcPct val="35000"/>
            </a:spcAft>
            <a:buNone/>
          </a:pPr>
          <a:r>
            <a:rPr lang="en-US" sz="2400" kern="1200">
              <a:latin typeface="Arial" panose="020B0604020202020204" pitchFamily="34" charset="0"/>
              <a:cs typeface="Arial" panose="020B0604020202020204" pitchFamily="34" charset="0"/>
            </a:rPr>
            <a:t>Dễ thương</a:t>
          </a:r>
        </a:p>
      </dsp:txBody>
      <dsp:txXfrm>
        <a:off x="5096549" y="1477499"/>
        <a:ext cx="1367551" cy="1367291"/>
      </dsp:txXfrm>
    </dsp:sp>
    <dsp:sp modelId="{875B063E-C5A0-4218-8717-2F9FEA06FAEC}">
      <dsp:nvSpPr>
        <dsp:cNvPr id="0" name=""/>
        <dsp:cNvSpPr/>
      </dsp:nvSpPr>
      <dsp:spPr>
        <a:xfrm rot="2700000">
          <a:off x="2635511" y="1135692"/>
          <a:ext cx="2050545" cy="2050545"/>
        </a:xfrm>
        <a:prstGeom prst="teardrop">
          <a:avLst>
            <a:gd name="adj" fmla="val 1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8B93E4-55D5-4E02-9AA0-4A4E6606A8C1}">
      <dsp:nvSpPr>
        <dsp:cNvPr id="0" name=""/>
        <dsp:cNvSpPr/>
      </dsp:nvSpPr>
      <dsp:spPr>
        <a:xfrm>
          <a:off x="2704152" y="1203968"/>
          <a:ext cx="1914354" cy="1914352"/>
        </a:xfrm>
        <a:prstGeom prst="ellipse">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150000"/>
            </a:lnSpc>
            <a:spcBef>
              <a:spcPct val="0"/>
            </a:spcBef>
            <a:spcAft>
              <a:spcPct val="35000"/>
            </a:spcAft>
            <a:buNone/>
          </a:pPr>
          <a:r>
            <a:rPr lang="en-US" sz="2400" kern="1200">
              <a:latin typeface="Arial" panose="020B0604020202020204" pitchFamily="34" charset="0"/>
              <a:cs typeface="Arial" panose="020B0604020202020204" pitchFamily="34" charset="0"/>
            </a:rPr>
            <a:t>Hòa đồng</a:t>
          </a:r>
        </a:p>
      </dsp:txBody>
      <dsp:txXfrm>
        <a:off x="2978099" y="1477499"/>
        <a:ext cx="1367551" cy="1367291"/>
      </dsp:txXfrm>
    </dsp:sp>
    <dsp:sp modelId="{ABB18B79-34DC-4F59-BDD3-FDD6143D0C5E}">
      <dsp:nvSpPr>
        <dsp:cNvPr id="0" name=""/>
        <dsp:cNvSpPr/>
      </dsp:nvSpPr>
      <dsp:spPr>
        <a:xfrm rot="2700000">
          <a:off x="515969" y="1135692"/>
          <a:ext cx="2050545" cy="2050545"/>
        </a:xfrm>
        <a:prstGeom prst="teardrop">
          <a:avLst>
            <a:gd name="adj" fmla="val 10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5453DD-D645-4360-8E22-B6C2918A29D6}">
      <dsp:nvSpPr>
        <dsp:cNvPr id="0" name=""/>
        <dsp:cNvSpPr/>
      </dsp:nvSpPr>
      <dsp:spPr>
        <a:xfrm>
          <a:off x="584610" y="1203968"/>
          <a:ext cx="1914354" cy="1914352"/>
        </a:xfrm>
        <a:prstGeom prst="ellipse">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100000"/>
            </a:lnSpc>
            <a:spcBef>
              <a:spcPct val="0"/>
            </a:spcBef>
            <a:spcAft>
              <a:spcPct val="35000"/>
            </a:spcAft>
            <a:buNone/>
          </a:pPr>
          <a:r>
            <a:rPr lang="en-US" sz="2400" kern="1200">
              <a:latin typeface="Arial" panose="020B0604020202020204" pitchFamily="34" charset="0"/>
              <a:cs typeface="Arial" panose="020B0604020202020204" pitchFamily="34" charset="0"/>
            </a:rPr>
            <a:t>Vui vẻ</a:t>
          </a:r>
        </a:p>
      </dsp:txBody>
      <dsp:txXfrm>
        <a:off x="858557" y="1477499"/>
        <a:ext cx="1367551" cy="1367291"/>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351DD-D905-4D3B-A6F7-D219AD059B90}"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D0C0C8-0B86-4AE6-9F3A-2DEAA3A16CB8}" type="slidenum">
              <a:rPr lang="en-US" smtClean="0"/>
              <a:t>‹#›</a:t>
            </a:fld>
            <a:endParaRPr lang="en-US"/>
          </a:p>
        </p:txBody>
      </p:sp>
    </p:spTree>
    <p:extLst>
      <p:ext uri="{BB962C8B-B14F-4D97-AF65-F5344CB8AC3E}">
        <p14:creationId xmlns:p14="http://schemas.microsoft.com/office/powerpoint/2010/main" val="2972304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D0C0C8-0B86-4AE6-9F3A-2DEAA3A16CB8}" type="slidenum">
              <a:rPr lang="en-US" smtClean="0"/>
              <a:t>17</a:t>
            </a:fld>
            <a:endParaRPr lang="en-US"/>
          </a:p>
        </p:txBody>
      </p:sp>
    </p:spTree>
    <p:extLst>
      <p:ext uri="{BB962C8B-B14F-4D97-AF65-F5344CB8AC3E}">
        <p14:creationId xmlns:p14="http://schemas.microsoft.com/office/powerpoint/2010/main" val="4094446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44.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7.svg"/><Relationship Id="rId7" Type="http://schemas.openxmlformats.org/officeDocument/2006/relationships/image" Target="../media/image48.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6.sv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7.svg"/><Relationship Id="rId7" Type="http://schemas.openxmlformats.org/officeDocument/2006/relationships/image" Target="../media/image5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6.svg"/><Relationship Id="rId10" Type="http://schemas.openxmlformats.org/officeDocument/2006/relationships/image" Target="../media/image54.png"/><Relationship Id="rId4" Type="http://schemas.openxmlformats.org/officeDocument/2006/relationships/image" Target="../media/image45.png"/><Relationship Id="rId9" Type="http://schemas.openxmlformats.org/officeDocument/2006/relationships/image" Target="../media/image53.sv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1.wdp"/><Relationship Id="rId7" Type="http://schemas.openxmlformats.org/officeDocument/2006/relationships/image" Target="../media/image24.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7.svg"/><Relationship Id="rId10" Type="http://schemas.openxmlformats.org/officeDocument/2006/relationships/image" Target="../media/image27.png"/><Relationship Id="rId4" Type="http://schemas.openxmlformats.org/officeDocument/2006/relationships/image" Target="../media/image6.png"/><Relationship Id="rId9" Type="http://schemas.openxmlformats.org/officeDocument/2006/relationships/image" Target="../media/image26.svg"/></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24.svg"/><Relationship Id="rId7" Type="http://schemas.openxmlformats.org/officeDocument/2006/relationships/image" Target="../media/image56.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60.svg"/><Relationship Id="rId5" Type="http://schemas.openxmlformats.org/officeDocument/2006/relationships/image" Target="../media/image7.svg"/><Relationship Id="rId10" Type="http://schemas.openxmlformats.org/officeDocument/2006/relationships/image" Target="../media/image59.png"/><Relationship Id="rId4" Type="http://schemas.openxmlformats.org/officeDocument/2006/relationships/image" Target="../media/image6.png"/><Relationship Id="rId9" Type="http://schemas.openxmlformats.org/officeDocument/2006/relationships/image" Target="../media/image58.svg"/></Relationships>
</file>

<file path=ppt/slides/_rels/slide17.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1.png"/><Relationship Id="rId7"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39.jpeg"/><Relationship Id="rId4" Type="http://schemas.openxmlformats.org/officeDocument/2006/relationships/image" Target="../media/image32.svg"/><Relationship Id="rId9" Type="http://schemas.openxmlformats.org/officeDocument/2006/relationships/image" Target="../media/image61.png"/></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32.svg"/><Relationship Id="rId7" Type="http://schemas.openxmlformats.org/officeDocument/2006/relationships/image" Target="../media/image63.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67.jpeg"/><Relationship Id="rId5" Type="http://schemas.openxmlformats.org/officeDocument/2006/relationships/image" Target="../media/image7.svg"/><Relationship Id="rId10" Type="http://schemas.openxmlformats.org/officeDocument/2006/relationships/image" Target="../media/image66.jpeg"/><Relationship Id="rId4" Type="http://schemas.openxmlformats.org/officeDocument/2006/relationships/image" Target="../media/image6.png"/><Relationship Id="rId9" Type="http://schemas.openxmlformats.org/officeDocument/2006/relationships/image" Target="../media/image65.jpeg"/></Relationships>
</file>

<file path=ppt/slides/_rels/slide1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9.svg"/><Relationship Id="rId7" Type="http://schemas.openxmlformats.org/officeDocument/2006/relationships/image" Target="../media/image69.svg"/><Relationship Id="rId12" Type="http://schemas.openxmlformats.org/officeDocument/2006/relationships/image" Target="../media/image72.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71.png"/><Relationship Id="rId5" Type="http://schemas.openxmlformats.org/officeDocument/2006/relationships/image" Target="../media/image7.svg"/><Relationship Id="rId10" Type="http://schemas.openxmlformats.org/officeDocument/2006/relationships/image" Target="../media/image42.svg"/><Relationship Id="rId4" Type="http://schemas.openxmlformats.org/officeDocument/2006/relationships/image" Target="../media/image6.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9.svg"/><Relationship Id="rId7" Type="http://schemas.openxmlformats.org/officeDocument/2006/relationships/diagramLayout" Target="../diagrams/layout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7.svg"/><Relationship Id="rId10" Type="http://schemas.microsoft.com/office/2007/relationships/diagramDrawing" Target="../diagrams/drawing1.xml"/><Relationship Id="rId4" Type="http://schemas.openxmlformats.org/officeDocument/2006/relationships/image" Target="../media/image6.pn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1.wdp"/><Relationship Id="rId7" Type="http://schemas.openxmlformats.org/officeDocument/2006/relationships/image" Target="../media/image24.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7.svg"/><Relationship Id="rId10" Type="http://schemas.openxmlformats.org/officeDocument/2006/relationships/image" Target="../media/image27.png"/><Relationship Id="rId4" Type="http://schemas.openxmlformats.org/officeDocument/2006/relationships/image" Target="../media/image6.png"/><Relationship Id="rId9" Type="http://schemas.openxmlformats.org/officeDocument/2006/relationships/image" Target="../media/image26.svg"/></Relationships>
</file>

<file path=ppt/slides/_rels/slide22.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svg"/><Relationship Id="rId7" Type="http://schemas.openxmlformats.org/officeDocument/2006/relationships/image" Target="../media/image7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46.sv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32.svg"/><Relationship Id="rId7" Type="http://schemas.openxmlformats.org/officeDocument/2006/relationships/image" Target="../media/image77.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svg"/><Relationship Id="rId10" Type="http://schemas.openxmlformats.org/officeDocument/2006/relationships/image" Target="../media/image80.png"/><Relationship Id="rId4" Type="http://schemas.openxmlformats.org/officeDocument/2006/relationships/image" Target="../media/image6.png"/><Relationship Id="rId9" Type="http://schemas.openxmlformats.org/officeDocument/2006/relationships/image" Target="../media/image79.svg"/></Relationships>
</file>

<file path=ppt/slides/_rels/slide2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24.svg"/><Relationship Id="rId7" Type="http://schemas.openxmlformats.org/officeDocument/2006/relationships/image" Target="../media/image42.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82.svg"/><Relationship Id="rId10" Type="http://schemas.openxmlformats.org/officeDocument/2006/relationships/image" Target="../media/image83.png"/><Relationship Id="rId4" Type="http://schemas.openxmlformats.org/officeDocument/2006/relationships/image" Target="../media/image81.png"/><Relationship Id="rId9" Type="http://schemas.openxmlformats.org/officeDocument/2006/relationships/image" Target="../media/image72.svg"/></Relationships>
</file>

<file path=ppt/slides/_rels/slide25.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3" Type="http://schemas.openxmlformats.org/officeDocument/2006/relationships/image" Target="../media/image7.svg"/><Relationship Id="rId7" Type="http://schemas.openxmlformats.org/officeDocument/2006/relationships/image" Target="../media/image85.svg"/><Relationship Id="rId12" Type="http://schemas.openxmlformats.org/officeDocument/2006/relationships/image" Target="../media/image9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4.png"/><Relationship Id="rId11" Type="http://schemas.openxmlformats.org/officeDocument/2006/relationships/image" Target="../media/image89.svg"/><Relationship Id="rId5" Type="http://schemas.openxmlformats.org/officeDocument/2006/relationships/image" Target="../media/image46.svg"/><Relationship Id="rId10" Type="http://schemas.openxmlformats.org/officeDocument/2006/relationships/image" Target="../media/image88.png"/><Relationship Id="rId4" Type="http://schemas.openxmlformats.org/officeDocument/2006/relationships/image" Target="../media/image45.png"/><Relationship Id="rId9" Type="http://schemas.openxmlformats.org/officeDocument/2006/relationships/image" Target="../media/image87.svg"/></Relationships>
</file>

<file path=ppt/slides/_rels/slide26.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9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7.sv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svg"/><Relationship Id="rId7" Type="http://schemas.openxmlformats.org/officeDocument/2006/relationships/image" Target="../media/image15.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1.wdp"/><Relationship Id="rId7" Type="http://schemas.openxmlformats.org/officeDocument/2006/relationships/image" Target="../media/image24.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7.svg"/><Relationship Id="rId10" Type="http://schemas.openxmlformats.org/officeDocument/2006/relationships/image" Target="../media/image27.png"/><Relationship Id="rId4" Type="http://schemas.openxmlformats.org/officeDocument/2006/relationships/image" Target="../media/image6.png"/><Relationship Id="rId9"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30.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2.svg"/><Relationship Id="rId7" Type="http://schemas.openxmlformats.org/officeDocument/2006/relationships/image" Target="../media/image34.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7.svg"/><Relationship Id="rId10" Type="http://schemas.openxmlformats.org/officeDocument/2006/relationships/image" Target="../media/image37.jpg"/><Relationship Id="rId4" Type="http://schemas.openxmlformats.org/officeDocument/2006/relationships/image" Target="../media/image6.png"/><Relationship Id="rId9" Type="http://schemas.openxmlformats.org/officeDocument/2006/relationships/image" Target="../media/image36.jpeg"/></Relationships>
</file>

<file path=ppt/slides/_rels/slide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2.svg"/><Relationship Id="rId7" Type="http://schemas.openxmlformats.org/officeDocument/2006/relationships/image" Target="../media/image34.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7.svg"/><Relationship Id="rId10" Type="http://schemas.openxmlformats.org/officeDocument/2006/relationships/image" Target="../media/image40.jpeg"/><Relationship Id="rId4" Type="http://schemas.openxmlformats.org/officeDocument/2006/relationships/image" Target="../media/image6.png"/><Relationship Id="rId9"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255085">
            <a:off x="-220546" y="200982"/>
            <a:ext cx="2537614" cy="1245737"/>
          </a:xfrm>
          <a:prstGeom prst="rect">
            <a:avLst/>
          </a:prstGeom>
        </p:spPr>
      </p:pic>
      <p:pic>
        <p:nvPicPr>
          <p:cNvPr id="5" name="Picture 5"/>
          <p:cNvPicPr>
            <a:picLocks noChangeAspect="1"/>
          </p:cNvPicPr>
          <p:nvPr/>
        </p:nvPicPr>
        <p:blipFill>
          <a:blip r:embed="rId4"/>
          <a:srcRect/>
          <a:stretch>
            <a:fillRect/>
          </a:stretch>
        </p:blipFill>
        <p:spPr>
          <a:xfrm>
            <a:off x="15828470" y="8400431"/>
            <a:ext cx="2356954" cy="2168398"/>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6447860" y="0"/>
            <a:ext cx="1861911" cy="1235632"/>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204041" y="2188989"/>
            <a:ext cx="459196" cy="483827"/>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423193" y="1657210"/>
            <a:ext cx="504706" cy="531778"/>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81000" y="9630248"/>
            <a:ext cx="504706" cy="531778"/>
          </a:xfrm>
          <a:prstGeom prst="rect">
            <a:avLst/>
          </a:prstGeom>
        </p:spPr>
      </p:pic>
      <p:sp>
        <p:nvSpPr>
          <p:cNvPr id="18" name="TextBox 17">
            <a:extLst>
              <a:ext uri="{FF2B5EF4-FFF2-40B4-BE49-F238E27FC236}">
                <a16:creationId xmlns:a16="http://schemas.microsoft.com/office/drawing/2014/main" id="{98623BCA-6472-44A4-B886-C7E046EFABB9}"/>
              </a:ext>
            </a:extLst>
          </p:cNvPr>
          <p:cNvSpPr txBox="1"/>
          <p:nvPr/>
        </p:nvSpPr>
        <p:spPr>
          <a:xfrm>
            <a:off x="1295400" y="3410910"/>
            <a:ext cx="15697200" cy="3465179"/>
          </a:xfrm>
          <a:prstGeom prst="rect">
            <a:avLst/>
          </a:prstGeom>
        </p:spPr>
        <p:txBody>
          <a:bodyPr wrap="square" lIns="0" tIns="0" rIns="0" bIns="0" rtlCol="0" anchor="t">
            <a:spAutoFit/>
          </a:bodyPr>
          <a:lstStyle/>
          <a:p>
            <a:pPr algn="ctr">
              <a:lnSpc>
                <a:spcPct val="150000"/>
              </a:lnSpc>
            </a:pPr>
            <a:r>
              <a:rPr lang="en-US" sz="8000" b="1" dirty="0">
                <a:solidFill>
                  <a:schemeClr val="bg2">
                    <a:lumMod val="10000"/>
                  </a:schemeClr>
                </a:solidFill>
                <a:latin typeface="Arial" panose="020B0604020202020204" pitchFamily="34" charset="0"/>
                <a:cs typeface="Arial" panose="020B0604020202020204" pitchFamily="34" charset="0"/>
              </a:rPr>
              <a:t>CHÀO MỪNG CÁC EM ĐẾN </a:t>
            </a:r>
            <a:r>
              <a:rPr lang="en-US" sz="8000" b="1">
                <a:solidFill>
                  <a:schemeClr val="bg2">
                    <a:lumMod val="10000"/>
                  </a:schemeClr>
                </a:solidFill>
                <a:latin typeface="Arial" panose="020B0604020202020204" pitchFamily="34" charset="0"/>
                <a:cs typeface="Arial" panose="020B0604020202020204" pitchFamily="34" charset="0"/>
              </a:rPr>
              <a:t>VỚI TIẾT HỌC NGÀY HÔM </a:t>
            </a:r>
            <a:r>
              <a:rPr lang="en-US" sz="8000" b="1" dirty="0">
                <a:solidFill>
                  <a:schemeClr val="bg2">
                    <a:lumMod val="10000"/>
                  </a:schemeClr>
                </a:solidFill>
                <a:latin typeface="Arial" panose="020B0604020202020204" pitchFamily="34" charset="0"/>
                <a:cs typeface="Arial" panose="020B0604020202020204" pitchFamily="34" charset="0"/>
              </a:rPr>
              <a:t>NAY!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6634332" y="-1250032"/>
            <a:ext cx="685800" cy="3169664"/>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6057" y="217242"/>
            <a:ext cx="504706" cy="531778"/>
          </a:xfrm>
          <a:prstGeom prst="rect">
            <a:avLst/>
          </a:prstGeom>
        </p:spPr>
      </p:pic>
      <p:grpSp>
        <p:nvGrpSpPr>
          <p:cNvPr id="9" name="Group 8">
            <a:extLst>
              <a:ext uri="{FF2B5EF4-FFF2-40B4-BE49-F238E27FC236}">
                <a16:creationId xmlns:a16="http://schemas.microsoft.com/office/drawing/2014/main" id="{912A57F6-7CB8-8495-A66D-341BB9D47673}"/>
              </a:ext>
            </a:extLst>
          </p:cNvPr>
          <p:cNvGrpSpPr/>
          <p:nvPr/>
        </p:nvGrpSpPr>
        <p:grpSpPr>
          <a:xfrm>
            <a:off x="5446400" y="0"/>
            <a:ext cx="7583876" cy="1388058"/>
            <a:chOff x="4834930" y="84191"/>
            <a:chExt cx="7359542" cy="1232175"/>
          </a:xfrm>
        </p:grpSpPr>
        <p:sp>
          <p:nvSpPr>
            <p:cNvPr id="11" name="Round Same Side Corner Rectangle 11">
              <a:extLst>
                <a:ext uri="{FF2B5EF4-FFF2-40B4-BE49-F238E27FC236}">
                  <a16:creationId xmlns:a16="http://schemas.microsoft.com/office/drawing/2014/main" id="{E483605E-0677-1D1E-5DAE-B240EF7CAC5A}"/>
                </a:ext>
              </a:extLst>
            </p:cNvPr>
            <p:cNvSpPr/>
            <p:nvPr/>
          </p:nvSpPr>
          <p:spPr>
            <a:xfrm flipV="1">
              <a:off x="4834930" y="84191"/>
              <a:ext cx="7359542" cy="1232175"/>
            </a:xfrm>
            <a:prstGeom prst="round2SameRect">
              <a:avLst>
                <a:gd name="adj1" fmla="val 37720"/>
                <a:gd name="adj2" fmla="val 0"/>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63817B1-34A1-DD9A-7C7E-51C9B4DB50C5}"/>
                </a:ext>
              </a:extLst>
            </p:cNvPr>
            <p:cNvSpPr txBox="1"/>
            <p:nvPr/>
          </p:nvSpPr>
          <p:spPr>
            <a:xfrm>
              <a:off x="5254230" y="277036"/>
              <a:ext cx="6403317" cy="792316"/>
            </a:xfrm>
            <a:prstGeom prst="rect">
              <a:avLst/>
            </a:prstGeom>
            <a:noFill/>
          </p:spPr>
          <p:txBody>
            <a:bodyPr wrap="square" rtlCol="0">
              <a:spAutoFit/>
            </a:bodyPr>
            <a:lstStyle/>
            <a:p>
              <a:pPr algn="ctr"/>
              <a:r>
                <a:rPr lang="en-US" sz="5200" b="1" dirty="0" err="1">
                  <a:solidFill>
                    <a:schemeClr val="bg1"/>
                  </a:solidFill>
                  <a:latin typeface="Arial" panose="020B0604020202020204" pitchFamily="34" charset="0"/>
                  <a:cs typeface="Arial" panose="020B0604020202020204" pitchFamily="34" charset="0"/>
                </a:rPr>
                <a:t>Gợi</a:t>
              </a:r>
              <a:r>
                <a:rPr lang="en-US" sz="5200" b="1" dirty="0">
                  <a:solidFill>
                    <a:schemeClr val="bg1"/>
                  </a:solidFill>
                  <a:latin typeface="Arial" panose="020B0604020202020204" pitchFamily="34" charset="0"/>
                  <a:cs typeface="Arial" panose="020B0604020202020204" pitchFamily="34" charset="0"/>
                </a:rPr>
                <a:t> ý </a:t>
              </a:r>
              <a:r>
                <a:rPr lang="en-US" sz="5200" b="1" dirty="0" err="1">
                  <a:solidFill>
                    <a:schemeClr val="bg1"/>
                  </a:solidFill>
                  <a:latin typeface="Arial" panose="020B0604020202020204" pitchFamily="34" charset="0"/>
                  <a:cs typeface="Arial" panose="020B0604020202020204" pitchFamily="34" charset="0"/>
                </a:rPr>
                <a:t>câu</a:t>
              </a:r>
              <a:r>
                <a:rPr lang="en-US" sz="5200" b="1" dirty="0">
                  <a:solidFill>
                    <a:schemeClr val="bg1"/>
                  </a:solidFill>
                  <a:latin typeface="Arial" panose="020B0604020202020204" pitchFamily="34" charset="0"/>
                  <a:cs typeface="Arial" panose="020B0604020202020204" pitchFamily="34" charset="0"/>
                </a:rPr>
                <a:t> </a:t>
              </a:r>
              <a:r>
                <a:rPr lang="en-US" sz="5200" b="1" dirty="0" err="1">
                  <a:solidFill>
                    <a:schemeClr val="bg1"/>
                  </a:solidFill>
                  <a:latin typeface="Arial" panose="020B0604020202020204" pitchFamily="34" charset="0"/>
                  <a:cs typeface="Arial" panose="020B0604020202020204" pitchFamily="34" charset="0"/>
                </a:rPr>
                <a:t>trả</a:t>
              </a:r>
              <a:r>
                <a:rPr lang="en-US" sz="5200" b="1" dirty="0">
                  <a:solidFill>
                    <a:schemeClr val="bg1"/>
                  </a:solidFill>
                  <a:latin typeface="Arial" panose="020B0604020202020204" pitchFamily="34" charset="0"/>
                  <a:cs typeface="Arial" panose="020B0604020202020204" pitchFamily="34" charset="0"/>
                </a:rPr>
                <a:t> </a:t>
              </a:r>
              <a:r>
                <a:rPr lang="en-US" sz="5200" b="1" dirty="0" err="1">
                  <a:solidFill>
                    <a:schemeClr val="bg1"/>
                  </a:solidFill>
                  <a:latin typeface="Arial" panose="020B0604020202020204" pitchFamily="34" charset="0"/>
                  <a:cs typeface="Arial" panose="020B0604020202020204" pitchFamily="34" charset="0"/>
                </a:rPr>
                <a:t>lời</a:t>
              </a:r>
              <a:endParaRPr lang="en-US" sz="5200" b="1" dirty="0">
                <a:solidFill>
                  <a:schemeClr val="bg1"/>
                </a:solidFill>
                <a:latin typeface="Arial" panose="020B0604020202020204" pitchFamily="34" charset="0"/>
                <a:cs typeface="Arial" panose="020B0604020202020204" pitchFamily="34" charset="0"/>
              </a:endParaRPr>
            </a:p>
          </p:txBody>
        </p:sp>
      </p:grpSp>
      <p:graphicFrame>
        <p:nvGraphicFramePr>
          <p:cNvPr id="3" name="Table 3">
            <a:extLst>
              <a:ext uri="{FF2B5EF4-FFF2-40B4-BE49-F238E27FC236}">
                <a16:creationId xmlns:a16="http://schemas.microsoft.com/office/drawing/2014/main" id="{6D3E7797-08BD-2CDE-70AD-68E38A839178}"/>
              </a:ext>
            </a:extLst>
          </p:cNvPr>
          <p:cNvGraphicFramePr>
            <a:graphicFrameLocks noGrp="1"/>
          </p:cNvGraphicFramePr>
          <p:nvPr>
            <p:extLst>
              <p:ext uri="{D42A27DB-BD31-4B8C-83A1-F6EECF244321}">
                <p14:modId xmlns:p14="http://schemas.microsoft.com/office/powerpoint/2010/main" val="995181302"/>
              </p:ext>
            </p:extLst>
          </p:nvPr>
        </p:nvGraphicFramePr>
        <p:xfrm>
          <a:off x="660763" y="1943100"/>
          <a:ext cx="16967019" cy="7760784"/>
        </p:xfrm>
        <a:graphic>
          <a:graphicData uri="http://schemas.openxmlformats.org/drawingml/2006/table">
            <a:tbl>
              <a:tblPr firstRow="1" bandRow="1">
                <a:tableStyleId>{93296810-A885-4BE3-A3E7-6D5BEEA58F35}</a:tableStyleId>
              </a:tblPr>
              <a:tblGrid>
                <a:gridCol w="3911237">
                  <a:extLst>
                    <a:ext uri="{9D8B030D-6E8A-4147-A177-3AD203B41FA5}">
                      <a16:colId xmlns:a16="http://schemas.microsoft.com/office/drawing/2014/main" val="2617605397"/>
                    </a:ext>
                  </a:extLst>
                </a:gridCol>
                <a:gridCol w="13055782">
                  <a:extLst>
                    <a:ext uri="{9D8B030D-6E8A-4147-A177-3AD203B41FA5}">
                      <a16:colId xmlns:a16="http://schemas.microsoft.com/office/drawing/2014/main" val="2257140250"/>
                    </a:ext>
                  </a:extLst>
                </a:gridCol>
              </a:tblGrid>
              <a:tr h="1068552">
                <a:tc>
                  <a:txBody>
                    <a:bodyPr/>
                    <a:lstStyle/>
                    <a:p>
                      <a:pPr algn="ctr"/>
                      <a:r>
                        <a:rPr lang="en-US" sz="3200">
                          <a:latin typeface="Arial" panose="020B0604020202020204" pitchFamily="34" charset="0"/>
                          <a:cs typeface="Arial" panose="020B0604020202020204" pitchFamily="34" charset="0"/>
                        </a:rPr>
                        <a:t>Một số kỹ năng</a:t>
                      </a:r>
                    </a:p>
                  </a:txBody>
                  <a:tcPr anchor="ctr"/>
                </a:tc>
                <a:tc>
                  <a:txBody>
                    <a:bodyPr/>
                    <a:lstStyle/>
                    <a:p>
                      <a:pPr algn="ctr"/>
                      <a:r>
                        <a:rPr lang="en-US" sz="3200">
                          <a:latin typeface="Arial" panose="020B0604020202020204" pitchFamily="34" charset="0"/>
                          <a:cs typeface="Arial" panose="020B0604020202020204" pitchFamily="34" charset="0"/>
                        </a:rPr>
                        <a:t>Kế hoạch thực hiện rèn luyện kỹ năng</a:t>
                      </a:r>
                    </a:p>
                  </a:txBody>
                  <a:tcPr anchor="ctr"/>
                </a:tc>
                <a:extLst>
                  <a:ext uri="{0D108BD9-81ED-4DB2-BD59-A6C34878D82A}">
                    <a16:rowId xmlns:a16="http://schemas.microsoft.com/office/drawing/2014/main" val="3062987600"/>
                  </a:ext>
                </a:extLst>
              </a:tr>
              <a:tr h="2230744">
                <a:tc>
                  <a:txBody>
                    <a:bodyPr/>
                    <a:lstStyle/>
                    <a:p>
                      <a:pPr algn="ctr"/>
                      <a:r>
                        <a:rPr lang="en-US" sz="3000">
                          <a:latin typeface="Arial" panose="020B0604020202020204" pitchFamily="34" charset="0"/>
                          <a:cs typeface="Arial" panose="020B0604020202020204" pitchFamily="34" charset="0"/>
                        </a:rPr>
                        <a:t>Kỹ năng giao tiếp</a:t>
                      </a:r>
                    </a:p>
                  </a:txBody>
                  <a:tcPr anchor="ctr"/>
                </a:tc>
                <a:tc>
                  <a:txBody>
                    <a:bodyPr/>
                    <a:lstStyle/>
                    <a:p>
                      <a:pPr marL="457200" indent="-457200" algn="just">
                        <a:lnSpc>
                          <a:spcPct val="150000"/>
                        </a:lnSpc>
                        <a:buFont typeface="Wingdings" panose="05000000000000000000" pitchFamily="2" charset="2"/>
                        <a:buChar char="§"/>
                      </a:pPr>
                      <a:r>
                        <a:rPr lang="vi-VN" sz="3000">
                          <a:latin typeface="+mn-lt"/>
                          <a:cs typeface="Arial" panose="020B0604020202020204" pitchFamily="34" charset="0"/>
                        </a:rPr>
                        <a:t>Em có thể rèn luyện kỹ năng này bằng cách tham gia các hoạt động giao tiếp, chia sẻ quan điểm của mình một cách rõ ràng, lắng nghe và đưa ra phản hồi thích hợp.</a:t>
                      </a:r>
                      <a:endParaRPr lang="en-US" sz="30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62129484"/>
                  </a:ext>
                </a:extLst>
              </a:tr>
              <a:tr h="2230744">
                <a:tc>
                  <a:txBody>
                    <a:bodyPr/>
                    <a:lstStyle/>
                    <a:p>
                      <a:pPr algn="ctr"/>
                      <a:r>
                        <a:rPr lang="en-US" sz="3000">
                          <a:latin typeface="Arial" panose="020B0604020202020204" pitchFamily="34" charset="0"/>
                          <a:cs typeface="Arial" panose="020B0604020202020204" pitchFamily="34" charset="0"/>
                        </a:rPr>
                        <a:t>Suy nghĩ tích cực</a:t>
                      </a:r>
                    </a:p>
                  </a:txBody>
                  <a:tcPr anchor="ctr"/>
                </a:tc>
                <a:tc>
                  <a:txBody>
                    <a:bodyPr/>
                    <a:lstStyle/>
                    <a:p>
                      <a:pPr marL="457200" indent="-457200" algn="just">
                        <a:lnSpc>
                          <a:spcPct val="150000"/>
                        </a:lnSpc>
                        <a:buFont typeface="Wingdings" panose="05000000000000000000" pitchFamily="2" charset="2"/>
                        <a:buChar char="§"/>
                      </a:pPr>
                      <a:r>
                        <a:rPr lang="en-US" sz="3000">
                          <a:latin typeface="Arial" panose="020B0604020202020204" pitchFamily="34" charset="0"/>
                          <a:cs typeface="Arial" panose="020B0604020202020204" pitchFamily="34" charset="0"/>
                        </a:rPr>
                        <a:t>Để rèn luyện kỹ năng này, em có thể thực hành tập trung vào các suy nghĩ tích cực, tìm kiếm những bài học trong mọi tình huống và tìm ra cách thích nghi với thay đổi.</a:t>
                      </a:r>
                    </a:p>
                  </a:txBody>
                  <a:tcPr anchor="ctr"/>
                </a:tc>
                <a:extLst>
                  <a:ext uri="{0D108BD9-81ED-4DB2-BD59-A6C34878D82A}">
                    <a16:rowId xmlns:a16="http://schemas.microsoft.com/office/drawing/2014/main" val="3008783621"/>
                  </a:ext>
                </a:extLst>
              </a:tr>
              <a:tr h="2230744">
                <a:tc>
                  <a:txBody>
                    <a:bodyPr/>
                    <a:lstStyle/>
                    <a:p>
                      <a:pPr algn="ctr"/>
                      <a:r>
                        <a:rPr lang="en-US" sz="3000">
                          <a:latin typeface="Arial" panose="020B0604020202020204" pitchFamily="34" charset="0"/>
                          <a:cs typeface="Arial" panose="020B0604020202020204" pitchFamily="34" charset="0"/>
                        </a:rPr>
                        <a:t>Kỹ năng thuyết trình</a:t>
                      </a:r>
                    </a:p>
                  </a:txBody>
                  <a:tcPr anchor="ctr"/>
                </a:tc>
                <a:tc>
                  <a:txBody>
                    <a:bodyPr/>
                    <a:lstStyle/>
                    <a:p>
                      <a:pPr marL="457200" indent="-457200" algn="just">
                        <a:lnSpc>
                          <a:spcPct val="150000"/>
                        </a:lnSpc>
                        <a:buFont typeface="Wingdings" panose="05000000000000000000" pitchFamily="2" charset="2"/>
                        <a:buChar char="§"/>
                      </a:pPr>
                      <a:r>
                        <a:rPr lang="vi-VN" sz="3000">
                          <a:latin typeface="+mn-lt"/>
                          <a:cs typeface="Arial" panose="020B0604020202020204" pitchFamily="34" charset="0"/>
                        </a:rPr>
                        <a:t>Em có thể tự thực hành thuyết trình trước gương, sau đó là thuyết trình trước 1 nhóm bạn và cuối cùng là tham gia các hoạt động đòi hỏi phải nói trước đám đông.</a:t>
                      </a:r>
                      <a:endParaRPr lang="en-US" sz="30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32152691"/>
                  </a:ext>
                </a:extLst>
              </a:tr>
            </a:tbl>
          </a:graphicData>
        </a:graphic>
      </p:graphicFrame>
    </p:spTree>
    <p:extLst>
      <p:ext uri="{BB962C8B-B14F-4D97-AF65-F5344CB8AC3E}">
        <p14:creationId xmlns:p14="http://schemas.microsoft.com/office/powerpoint/2010/main" val="335904046"/>
      </p:ext>
    </p:extLst>
  </p:cSld>
  <p:clrMapOvr>
    <a:masterClrMapping/>
  </p:clrMapOvr>
  <p:transition spd="med">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5418"/>
          <a:stretch>
            <a:fillRect/>
          </a:stretch>
        </p:blipFill>
        <p:spPr>
          <a:xfrm rot="5400000">
            <a:off x="2031641" y="7518041"/>
            <a:ext cx="584918" cy="4953000"/>
          </a:xfrm>
          <a:prstGeom prst="rect">
            <a:avLst/>
          </a:prstGeom>
        </p:spPr>
      </p:pic>
      <p:sp>
        <p:nvSpPr>
          <p:cNvPr id="7" name="AutoShape 24">
            <a:extLst>
              <a:ext uri="{FF2B5EF4-FFF2-40B4-BE49-F238E27FC236}">
                <a16:creationId xmlns:a16="http://schemas.microsoft.com/office/drawing/2014/main" id="{BBCE0960-5F46-812F-D2BE-ED5C1DB8654B}"/>
              </a:ext>
            </a:extLst>
          </p:cNvPr>
          <p:cNvSpPr/>
          <p:nvPr/>
        </p:nvSpPr>
        <p:spPr>
          <a:xfrm>
            <a:off x="-1981200" y="633526"/>
            <a:ext cx="22250400" cy="1451535"/>
          </a:xfrm>
          <a:prstGeom prst="rect">
            <a:avLst/>
          </a:prstGeom>
          <a:solidFill>
            <a:schemeClr val="accent6">
              <a:lumMod val="20000"/>
              <a:lumOff val="80000"/>
            </a:schemeClr>
          </a:solidFill>
        </p:spPr>
        <p:txBody>
          <a:bodyPr/>
          <a:lstStyle/>
          <a:p>
            <a:endParaRPr lang="en-US"/>
          </a:p>
        </p:txBody>
      </p:sp>
      <p:sp>
        <p:nvSpPr>
          <p:cNvPr id="9" name="Freeform 9">
            <a:extLst>
              <a:ext uri="{FF2B5EF4-FFF2-40B4-BE49-F238E27FC236}">
                <a16:creationId xmlns:a16="http://schemas.microsoft.com/office/drawing/2014/main" id="{5179C1E5-CB44-8A78-A408-7D7DC56994F0}"/>
              </a:ext>
            </a:extLst>
          </p:cNvPr>
          <p:cNvSpPr/>
          <p:nvPr/>
        </p:nvSpPr>
        <p:spPr>
          <a:xfrm>
            <a:off x="16670855" y="633526"/>
            <a:ext cx="1200375" cy="1292463"/>
          </a:xfrm>
          <a:custGeom>
            <a:avLst/>
            <a:gdLst/>
            <a:ahLst/>
            <a:cxnLst/>
            <a:rect l="l" t="t" r="r" b="b"/>
            <a:pathLst>
              <a:path w="1200375" h="1292463">
                <a:moveTo>
                  <a:pt x="0" y="0"/>
                </a:moveTo>
                <a:lnTo>
                  <a:pt x="1200375" y="0"/>
                </a:lnTo>
                <a:lnTo>
                  <a:pt x="1200375" y="1292463"/>
                </a:lnTo>
                <a:lnTo>
                  <a:pt x="0" y="12924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0">
            <a:extLst>
              <a:ext uri="{FF2B5EF4-FFF2-40B4-BE49-F238E27FC236}">
                <a16:creationId xmlns:a16="http://schemas.microsoft.com/office/drawing/2014/main" id="{423DF26B-F1DD-502C-A3D6-98918B9E90CD}"/>
              </a:ext>
            </a:extLst>
          </p:cNvPr>
          <p:cNvSpPr txBox="1"/>
          <p:nvPr/>
        </p:nvSpPr>
        <p:spPr>
          <a:xfrm>
            <a:off x="1398848" y="984706"/>
            <a:ext cx="15490304" cy="769441"/>
          </a:xfrm>
          <a:prstGeom prst="rect">
            <a:avLst/>
          </a:prstGeom>
          <a:noFill/>
        </p:spPr>
        <p:txBody>
          <a:bodyPr wrap="square">
            <a:spAutoFit/>
          </a:bodyPr>
          <a:lstStyle/>
          <a:p>
            <a:pPr algn="ctr">
              <a:spcAft>
                <a:spcPts val="1000"/>
              </a:spcAft>
            </a:pPr>
            <a:r>
              <a:rPr lang="vi-VN" sz="4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Nhiệm </a:t>
            </a:r>
            <a:r>
              <a:rPr lang="vi-VN" sz="4400" b="1">
                <a:solidFill>
                  <a:srgbClr val="C00000"/>
                </a:solidFill>
                <a:effectLst/>
                <a:latin typeface="Arial" panose="020B0604020202020204" pitchFamily="34" charset="0"/>
                <a:ea typeface="Calibri" panose="020F0502020204030204" pitchFamily="34" charset="0"/>
                <a:cs typeface="Arial" panose="020B0604020202020204" pitchFamily="34" charset="0"/>
              </a:rPr>
              <a:t>vụ </a:t>
            </a:r>
            <a:r>
              <a:rPr lang="en-US" sz="4400" b="1" dirty="0">
                <a:solidFill>
                  <a:srgbClr val="C00000"/>
                </a:solidFill>
                <a:latin typeface="Arial" panose="020B0604020202020204" pitchFamily="34" charset="0"/>
                <a:ea typeface="Calibri" panose="020F0502020204030204" pitchFamily="34" charset="0"/>
                <a:cs typeface="Arial" panose="020B0604020202020204" pitchFamily="34" charset="0"/>
              </a:rPr>
              <a:t>2</a:t>
            </a:r>
            <a:r>
              <a:rPr lang="vi-VN" sz="4400" b="1">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vi-VN" sz="4400" b="1">
                <a:solidFill>
                  <a:srgbClr val="C00000"/>
                </a:solidFill>
                <a:ea typeface="Calibri" panose="020F0502020204030204" pitchFamily="34" charset="0"/>
                <a:cs typeface="Arial" panose="020B0604020202020204" pitchFamily="34" charset="0"/>
              </a:rPr>
              <a:t>Chia sẻ về kế hoạch rèn luyện của em</a:t>
            </a:r>
            <a:endParaRPr lang="en-US" sz="4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3" name="Freeform 9">
            <a:extLst>
              <a:ext uri="{FF2B5EF4-FFF2-40B4-BE49-F238E27FC236}">
                <a16:creationId xmlns:a16="http://schemas.microsoft.com/office/drawing/2014/main" id="{0C72B93A-2496-18B9-801F-F18506FAA480}"/>
              </a:ext>
            </a:extLst>
          </p:cNvPr>
          <p:cNvSpPr/>
          <p:nvPr/>
        </p:nvSpPr>
        <p:spPr>
          <a:xfrm>
            <a:off x="309012" y="684985"/>
            <a:ext cx="1200375" cy="1292463"/>
          </a:xfrm>
          <a:custGeom>
            <a:avLst/>
            <a:gdLst/>
            <a:ahLst/>
            <a:cxnLst/>
            <a:rect l="l" t="t" r="r" b="b"/>
            <a:pathLst>
              <a:path w="1200375" h="1292463">
                <a:moveTo>
                  <a:pt x="0" y="0"/>
                </a:moveTo>
                <a:lnTo>
                  <a:pt x="1200375" y="0"/>
                </a:lnTo>
                <a:lnTo>
                  <a:pt x="1200375" y="1292463"/>
                </a:lnTo>
                <a:lnTo>
                  <a:pt x="0" y="12924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7" name="Group 26">
            <a:extLst>
              <a:ext uri="{FF2B5EF4-FFF2-40B4-BE49-F238E27FC236}">
                <a16:creationId xmlns:a16="http://schemas.microsoft.com/office/drawing/2014/main" id="{31906FB8-59DA-341C-0C8B-B887BADE046E}"/>
              </a:ext>
            </a:extLst>
          </p:cNvPr>
          <p:cNvGrpSpPr/>
          <p:nvPr/>
        </p:nvGrpSpPr>
        <p:grpSpPr>
          <a:xfrm>
            <a:off x="893959" y="2235700"/>
            <a:ext cx="9614920" cy="4965201"/>
            <a:chOff x="555725" y="2160147"/>
            <a:chExt cx="9614920" cy="4965201"/>
          </a:xfrm>
        </p:grpSpPr>
        <p:grpSp>
          <p:nvGrpSpPr>
            <p:cNvPr id="28" name="Group 27">
              <a:extLst>
                <a:ext uri="{FF2B5EF4-FFF2-40B4-BE49-F238E27FC236}">
                  <a16:creationId xmlns:a16="http://schemas.microsoft.com/office/drawing/2014/main" id="{5F75A51D-8FB3-44AF-F9CA-826F736E921E}"/>
                </a:ext>
              </a:extLst>
            </p:cNvPr>
            <p:cNvGrpSpPr/>
            <p:nvPr/>
          </p:nvGrpSpPr>
          <p:grpSpPr>
            <a:xfrm>
              <a:off x="1201204" y="3010548"/>
              <a:ext cx="8969441" cy="4114800"/>
              <a:chOff x="1201204" y="3010548"/>
              <a:chExt cx="8969441" cy="4114800"/>
            </a:xfrm>
          </p:grpSpPr>
          <p:sp>
            <p:nvSpPr>
              <p:cNvPr id="30" name="Freeform 3">
                <a:extLst>
                  <a:ext uri="{FF2B5EF4-FFF2-40B4-BE49-F238E27FC236}">
                    <a16:creationId xmlns:a16="http://schemas.microsoft.com/office/drawing/2014/main" id="{7C3EA170-A948-CA4B-3776-E0E4BD13F11F}"/>
                  </a:ext>
                </a:extLst>
              </p:cNvPr>
              <p:cNvSpPr/>
              <p:nvPr/>
            </p:nvSpPr>
            <p:spPr>
              <a:xfrm>
                <a:off x="1201204" y="3010548"/>
                <a:ext cx="8969441" cy="4114800"/>
              </a:xfrm>
              <a:prstGeom prst="wedgeRectCallout">
                <a:avLst>
                  <a:gd name="adj1" fmla="val 62793"/>
                  <a:gd name="adj2" fmla="val 41325"/>
                </a:avLst>
              </a:prstGeom>
              <a:solidFill>
                <a:srgbClr val="FFF6D9"/>
              </a:solidFill>
              <a:ln>
                <a:solidFill>
                  <a:srgbClr val="FFC000"/>
                </a:solidFill>
              </a:ln>
            </p:spPr>
            <p:txBody>
              <a:bodyPr/>
              <a:lstStyle/>
              <a:p>
                <a:endParaRPr lang="en-US" dirty="0"/>
              </a:p>
            </p:txBody>
          </p:sp>
          <p:sp>
            <p:nvSpPr>
              <p:cNvPr id="31" name="TextBox 30">
                <a:extLst>
                  <a:ext uri="{FF2B5EF4-FFF2-40B4-BE49-F238E27FC236}">
                    <a16:creationId xmlns:a16="http://schemas.microsoft.com/office/drawing/2014/main" id="{0A07C500-28B7-2032-120D-45C9EA3E133B}"/>
                  </a:ext>
                </a:extLst>
              </p:cNvPr>
              <p:cNvSpPr txBox="1"/>
              <p:nvPr/>
            </p:nvSpPr>
            <p:spPr>
              <a:xfrm>
                <a:off x="1799724" y="3209072"/>
                <a:ext cx="7772400" cy="3717749"/>
              </a:xfrm>
              <a:prstGeom prst="rect">
                <a:avLst/>
              </a:prstGeom>
              <a:noFill/>
            </p:spPr>
            <p:txBody>
              <a:bodyPr wrap="square">
                <a:spAutoFit/>
              </a:bodyPr>
              <a:lstStyle/>
              <a:p>
                <a:pPr algn="ctr">
                  <a:lnSpc>
                    <a:spcPct val="150000"/>
                  </a:lnSpc>
                </a:pPr>
                <a:r>
                  <a:rPr lang="en-US" sz="4200" b="1">
                    <a:solidFill>
                      <a:srgbClr val="FF0000"/>
                    </a:solidFill>
                    <a:latin typeface="Arial" panose="020B0604020202020204" pitchFamily="34" charset="0"/>
                    <a:ea typeface="Calibri" panose="020F0502020204030204" pitchFamily="34" charset="0"/>
                    <a:cs typeface="Arial" panose="020B0604020202020204" pitchFamily="34" charset="0"/>
                  </a:rPr>
                  <a:t>HOẠT ĐỘNG NHÓM: </a:t>
                </a:r>
              </a:p>
              <a:p>
                <a:pPr algn="just">
                  <a:lnSpc>
                    <a:spcPct val="150000"/>
                  </a:lnSpc>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Các nhóm thuyết trình về kế hoạch rèn luyện bản thân mà em đã xây dựng.</a:t>
                </a:r>
                <a:endParaRPr lang="en-US" sz="4000" i="1" dirty="0">
                  <a:latin typeface="Arial" panose="020B0604020202020204" pitchFamily="34" charset="0"/>
                  <a:cs typeface="Arial" panose="020B0604020202020204" pitchFamily="34" charset="0"/>
                </a:endParaRPr>
              </a:p>
            </p:txBody>
          </p:sp>
        </p:grpSp>
        <p:pic>
          <p:nvPicPr>
            <p:cNvPr id="29" name="Picture 28">
              <a:extLst>
                <a:ext uri="{FF2B5EF4-FFF2-40B4-BE49-F238E27FC236}">
                  <a16:creationId xmlns:a16="http://schemas.microsoft.com/office/drawing/2014/main" id="{0335F981-AD57-57AD-B974-BA5312DDB9E0}"/>
                </a:ext>
              </a:extLst>
            </p:cNvPr>
            <p:cNvPicPr>
              <a:picLocks noChangeAspect="1"/>
            </p:cNvPicPr>
            <p:nvPr/>
          </p:nvPicPr>
          <p:blipFill rotWithShape="1">
            <a:blip r:embed="rId6">
              <a:extLst>
                <a:ext uri="{28A0092B-C50C-407E-A947-70E740481C1C}">
                  <a14:useLocalDpi xmlns:a14="http://schemas.microsoft.com/office/drawing/2010/main" val="0"/>
                </a:ext>
              </a:extLst>
            </a:blip>
            <a:srcRect t="5850" r="65971" b="41170"/>
            <a:stretch/>
          </p:blipFill>
          <p:spPr>
            <a:xfrm rot="20608254">
              <a:off x="555725" y="2160147"/>
              <a:ext cx="1337957" cy="1712585"/>
            </a:xfrm>
            <a:prstGeom prst="rect">
              <a:avLst/>
            </a:prstGeom>
          </p:spPr>
        </p:pic>
      </p:grpSp>
      <p:pic>
        <p:nvPicPr>
          <p:cNvPr id="32" name="Picture 31" descr="A group of kids sitting around a table&#10;&#10;Description automatically generated with low confidence">
            <a:extLst>
              <a:ext uri="{FF2B5EF4-FFF2-40B4-BE49-F238E27FC236}">
                <a16:creationId xmlns:a16="http://schemas.microsoft.com/office/drawing/2014/main" id="{C7FF0DF1-A671-EB02-188F-CCC18BD2CD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70330" y="6504817"/>
            <a:ext cx="7147883" cy="375004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par>
                                <p:cTn id="13" presetID="22" presetClass="entr" presetSubtype="4"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76346" y="9105900"/>
            <a:ext cx="504706" cy="531778"/>
          </a:xfrm>
          <a:prstGeom prst="rect">
            <a:avLst/>
          </a:prstGeom>
        </p:spPr>
      </p:pic>
      <p:pic>
        <p:nvPicPr>
          <p:cNvPr id="20" name="Picture 2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647226" y="174106"/>
            <a:ext cx="504706" cy="531778"/>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03842" y="367586"/>
            <a:ext cx="1145007" cy="676595"/>
          </a:xfrm>
          <a:prstGeom prst="rect">
            <a:avLst/>
          </a:prstGeom>
        </p:spPr>
      </p:pic>
      <p:sp>
        <p:nvSpPr>
          <p:cNvPr id="10" name="Freeform 3">
            <a:extLst>
              <a:ext uri="{FF2B5EF4-FFF2-40B4-BE49-F238E27FC236}">
                <a16:creationId xmlns:a16="http://schemas.microsoft.com/office/drawing/2014/main" id="{92096EA1-B2D3-2A53-06BC-E13606A19CAC}"/>
              </a:ext>
            </a:extLst>
          </p:cNvPr>
          <p:cNvSpPr/>
          <p:nvPr/>
        </p:nvSpPr>
        <p:spPr>
          <a:xfrm>
            <a:off x="1291938" y="1795165"/>
            <a:ext cx="12900551" cy="7071241"/>
          </a:xfrm>
          <a:custGeom>
            <a:avLst/>
            <a:gdLst/>
            <a:ahLst/>
            <a:cxnLst/>
            <a:rect l="l" t="t" r="r" b="b"/>
            <a:pathLst>
              <a:path w="3233469" h="2130752">
                <a:moveTo>
                  <a:pt x="32161" y="0"/>
                </a:moveTo>
                <a:lnTo>
                  <a:pt x="3201308" y="0"/>
                </a:lnTo>
                <a:cubicBezTo>
                  <a:pt x="3209838" y="0"/>
                  <a:pt x="3218018" y="3388"/>
                  <a:pt x="3224049" y="9420"/>
                </a:cubicBezTo>
                <a:cubicBezTo>
                  <a:pt x="3230081" y="15451"/>
                  <a:pt x="3233469" y="23631"/>
                  <a:pt x="3233469" y="32161"/>
                </a:cubicBezTo>
                <a:lnTo>
                  <a:pt x="3233469" y="2098591"/>
                </a:lnTo>
                <a:cubicBezTo>
                  <a:pt x="3233469" y="2107120"/>
                  <a:pt x="3230081" y="2115301"/>
                  <a:pt x="3224049" y="2121332"/>
                </a:cubicBezTo>
                <a:cubicBezTo>
                  <a:pt x="3218018" y="2127363"/>
                  <a:pt x="3209838" y="2130752"/>
                  <a:pt x="3201308" y="2130752"/>
                </a:cubicBezTo>
                <a:lnTo>
                  <a:pt x="32161" y="2130752"/>
                </a:lnTo>
                <a:cubicBezTo>
                  <a:pt x="23631" y="2130752"/>
                  <a:pt x="15451" y="2127363"/>
                  <a:pt x="9420" y="2121332"/>
                </a:cubicBezTo>
                <a:cubicBezTo>
                  <a:pt x="3388" y="2115301"/>
                  <a:pt x="0" y="2107120"/>
                  <a:pt x="0" y="2098591"/>
                </a:cubicBezTo>
                <a:lnTo>
                  <a:pt x="0" y="32161"/>
                </a:lnTo>
                <a:cubicBezTo>
                  <a:pt x="0" y="23631"/>
                  <a:pt x="3388" y="15451"/>
                  <a:pt x="9420" y="9420"/>
                </a:cubicBezTo>
                <a:cubicBezTo>
                  <a:pt x="15451" y="3388"/>
                  <a:pt x="23631" y="0"/>
                  <a:pt x="32161" y="0"/>
                </a:cubicBezTo>
                <a:close/>
              </a:path>
            </a:pathLst>
          </a:custGeom>
          <a:solidFill>
            <a:schemeClr val="accent5">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83FBBA62-DACF-F0C2-088E-BD2F91EFC21D}"/>
              </a:ext>
            </a:extLst>
          </p:cNvPr>
          <p:cNvGrpSpPr/>
          <p:nvPr/>
        </p:nvGrpSpPr>
        <p:grpSpPr>
          <a:xfrm>
            <a:off x="2895600" y="1171212"/>
            <a:ext cx="9742645" cy="1442979"/>
            <a:chOff x="3619170" y="659644"/>
            <a:chExt cx="9742645" cy="1442979"/>
          </a:xfrm>
        </p:grpSpPr>
        <p:pic>
          <p:nvPicPr>
            <p:cNvPr id="23" name="Picture 9">
              <a:extLst>
                <a:ext uri="{FF2B5EF4-FFF2-40B4-BE49-F238E27FC236}">
                  <a16:creationId xmlns:a16="http://schemas.microsoft.com/office/drawing/2014/main" id="{776CA016-38F6-A166-822B-B666630A363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154633" y="659644"/>
              <a:ext cx="8663264" cy="1442979"/>
            </a:xfrm>
            <a:prstGeom prst="rect">
              <a:avLst/>
            </a:prstGeom>
          </p:spPr>
        </p:pic>
        <p:sp>
          <p:nvSpPr>
            <p:cNvPr id="24" name="TextBox 23">
              <a:extLst>
                <a:ext uri="{FF2B5EF4-FFF2-40B4-BE49-F238E27FC236}">
                  <a16:creationId xmlns:a16="http://schemas.microsoft.com/office/drawing/2014/main" id="{5E97EB83-3F6E-796D-2997-02FD8A30DC3C}"/>
                </a:ext>
              </a:extLst>
            </p:cNvPr>
            <p:cNvSpPr txBox="1"/>
            <p:nvPr/>
          </p:nvSpPr>
          <p:spPr>
            <a:xfrm>
              <a:off x="3619170" y="909026"/>
              <a:ext cx="9742645" cy="923330"/>
            </a:xfrm>
            <a:prstGeom prst="rect">
              <a:avLst/>
            </a:prstGeom>
            <a:noFill/>
          </p:spPr>
          <p:txBody>
            <a:bodyPr wrap="square" rtlCol="0">
              <a:spAutoFit/>
            </a:bodyPr>
            <a:lstStyle/>
            <a:p>
              <a:pPr algn="ctr"/>
              <a:r>
                <a:rPr lang="en-US" sz="5400" b="1">
                  <a:solidFill>
                    <a:schemeClr val="bg1"/>
                  </a:solidFill>
                  <a:latin typeface="Arial" panose="020B0604020202020204" pitchFamily="34" charset="0"/>
                  <a:cs typeface="Arial" panose="020B0604020202020204" pitchFamily="34" charset="0"/>
                </a:rPr>
                <a:t>KẾT LUẬN</a:t>
              </a:r>
              <a:endParaRPr lang="en-US" sz="5400" b="1" dirty="0">
                <a:solidFill>
                  <a:schemeClr val="bg1"/>
                </a:solidFill>
                <a:latin typeface="Arial" panose="020B0604020202020204" pitchFamily="34" charset="0"/>
                <a:cs typeface="Arial" panose="020B0604020202020204" pitchFamily="34" charset="0"/>
              </a:endParaRPr>
            </a:p>
          </p:txBody>
        </p:sp>
      </p:grpSp>
      <p:sp>
        <p:nvSpPr>
          <p:cNvPr id="25" name="TextBox 24">
            <a:extLst>
              <a:ext uri="{FF2B5EF4-FFF2-40B4-BE49-F238E27FC236}">
                <a16:creationId xmlns:a16="http://schemas.microsoft.com/office/drawing/2014/main" id="{E6A5CCA6-8421-8381-E785-B2AF8C133545}"/>
              </a:ext>
            </a:extLst>
          </p:cNvPr>
          <p:cNvSpPr txBox="1"/>
          <p:nvPr/>
        </p:nvSpPr>
        <p:spPr>
          <a:xfrm>
            <a:off x="1726615" y="2863573"/>
            <a:ext cx="11836985" cy="5339282"/>
          </a:xfrm>
          <a:prstGeom prst="rect">
            <a:avLst/>
          </a:prstGeom>
          <a:noFill/>
        </p:spPr>
        <p:txBody>
          <a:bodyPr wrap="square">
            <a:spAutoFit/>
          </a:bodyPr>
          <a:lstStyle/>
          <a:p>
            <a:pPr marL="571500" marR="0" indent="-571500" algn="just">
              <a:lnSpc>
                <a:spcPct val="150000"/>
              </a:lnSpc>
              <a:spcBef>
                <a:spcPts val="0"/>
              </a:spcBef>
              <a:spcAft>
                <a:spcPts val="0"/>
              </a:spcAft>
              <a:buFont typeface="Wingdings" panose="05000000000000000000" pitchFamily="2" charset="2"/>
              <a:buChar char="Ø"/>
            </a:pPr>
            <a:r>
              <a:rPr lang="vi-VN" sz="4000" b="1">
                <a:solidFill>
                  <a:srgbClr val="000000"/>
                </a:solidFill>
                <a:latin typeface="Arial" panose="020B0604020202020204" pitchFamily="34" charset="0"/>
                <a:ea typeface="Calibri" panose="020F0502020204030204" pitchFamily="34" charset="0"/>
                <a:cs typeface="Arial" panose="020B0604020202020204" pitchFamily="34" charset="0"/>
              </a:rPr>
              <a:t>Ý nghĩa của việc xây dựng kế hoạch rèn luyện bản thân: </a:t>
            </a:r>
          </a:p>
          <a:p>
            <a:pPr marL="571500" marR="0" indent="-571500" algn="just">
              <a:lnSpc>
                <a:spcPct val="150000"/>
              </a:lnSpc>
              <a:spcBef>
                <a:spcPts val="0"/>
              </a:spcBef>
              <a:spcAft>
                <a:spcPts val="0"/>
              </a:spcAft>
              <a:buFont typeface="Wingdings" panose="05000000000000000000" pitchFamily="2" charset="2"/>
              <a:buChar char="§"/>
            </a:pP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Giúp bản thân xác định rõ ràng mục tiêu của mình.</a:t>
            </a:r>
          </a:p>
          <a:p>
            <a:pPr marL="571500" marR="0" indent="-571500" algn="just">
              <a:lnSpc>
                <a:spcPct val="150000"/>
              </a:lnSpc>
              <a:spcBef>
                <a:spcPts val="0"/>
              </a:spcBef>
              <a:spcAft>
                <a:spcPts val="0"/>
              </a:spcAft>
              <a:buFont typeface="Wingdings" panose="05000000000000000000" pitchFamily="2" charset="2"/>
              <a:buChar char="§"/>
            </a:pP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Giúp bản thân nghiêm túc thực hiện theo kế hoạch.</a:t>
            </a:r>
          </a:p>
          <a:p>
            <a:pPr marL="571500" marR="0" indent="-571500" algn="just">
              <a:lnSpc>
                <a:spcPct val="150000"/>
              </a:lnSpc>
              <a:spcBef>
                <a:spcPts val="0"/>
              </a:spcBef>
              <a:spcAft>
                <a:spcPts val="0"/>
              </a:spcAft>
              <a:buFont typeface="Wingdings" panose="05000000000000000000" pitchFamily="2" charset="2"/>
              <a:buChar char="§"/>
            </a:pP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Giúp bản thân định lượng được những công việc cần làm trong kế hoạch rèn luyện bản th</a:t>
            </a: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â</a:t>
            </a: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n</a:t>
            </a: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380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3135641" y="1514354"/>
            <a:ext cx="1280559" cy="756694"/>
          </a:xfrm>
          <a:prstGeom prst="rect">
            <a:avLst/>
          </a:prstGeom>
        </p:spPr>
      </p:pic>
      <p:pic>
        <p:nvPicPr>
          <p:cNvPr id="30" name="Picture 29" descr="Hands holding a pen and drawing on a tablet&#10;&#10;Description automatically generated">
            <a:extLst>
              <a:ext uri="{FF2B5EF4-FFF2-40B4-BE49-F238E27FC236}">
                <a16:creationId xmlns:a16="http://schemas.microsoft.com/office/drawing/2014/main" id="{7027386F-AE3C-F70C-D389-CCA6550F667A}"/>
              </a:ext>
            </a:extLst>
          </p:cNvPr>
          <p:cNvPicPr>
            <a:picLocks noChangeAspect="1"/>
          </p:cNvPicPr>
          <p:nvPr/>
        </p:nvPicPr>
        <p:blipFill rotWithShape="1">
          <a:blip r:embed="rId8">
            <a:extLst>
              <a:ext uri="{28A0092B-C50C-407E-A947-70E740481C1C}">
                <a14:useLocalDpi xmlns:a14="http://schemas.microsoft.com/office/drawing/2010/main" val="0"/>
              </a:ext>
            </a:extLst>
          </a:blip>
          <a:srcRect l="26363" t="23909" r="26363"/>
          <a:stretch/>
        </p:blipFill>
        <p:spPr>
          <a:xfrm>
            <a:off x="13157412" y="7040064"/>
            <a:ext cx="3711090" cy="3246936"/>
          </a:xfrm>
          <a:prstGeom prst="rect">
            <a:avLst/>
          </a:prstGeom>
        </p:spPr>
      </p:pic>
    </p:spTree>
    <p:extLst>
      <p:ext uri="{BB962C8B-B14F-4D97-AF65-F5344CB8AC3E}">
        <p14:creationId xmlns:p14="http://schemas.microsoft.com/office/powerpoint/2010/main" val="236235915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left)">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left)">
                                      <p:cBhvr>
                                        <p:cTn id="17" dur="500"/>
                                        <p:tgtEl>
                                          <p:spTgt spid="25">
                                            <p:txEl>
                                              <p:pRg st="1" end="1"/>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5">
                                            <p:txEl>
                                              <p:pRg st="2" end="2"/>
                                            </p:txEl>
                                          </p:spTgt>
                                        </p:tgtEl>
                                        <p:attrNameLst>
                                          <p:attrName>style.visibility</p:attrName>
                                        </p:attrNameLst>
                                      </p:cBhvr>
                                      <p:to>
                                        <p:strVal val="visible"/>
                                      </p:to>
                                    </p:set>
                                    <p:animEffect transition="in" filter="wipe(left)">
                                      <p:cBhvr>
                                        <p:cTn id="21" dur="500"/>
                                        <p:tgtEl>
                                          <p:spTgt spid="25">
                                            <p:txEl>
                                              <p:pRg st="2" end="2"/>
                                            </p:txEl>
                                          </p:spTgt>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5">
                                            <p:txEl>
                                              <p:pRg st="3" end="3"/>
                                            </p:txEl>
                                          </p:spTgt>
                                        </p:tgtEl>
                                        <p:attrNameLst>
                                          <p:attrName>style.visibility</p:attrName>
                                        </p:attrNameLst>
                                      </p:cBhvr>
                                      <p:to>
                                        <p:strVal val="visible"/>
                                      </p:to>
                                    </p:set>
                                    <p:animEffect transition="in" filter="wipe(left)">
                                      <p:cBhvr>
                                        <p:cTn id="25" dur="500"/>
                                        <p:tgtEl>
                                          <p:spTgt spid="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5573" y="0"/>
            <a:ext cx="504706" cy="531778"/>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279608" y="-207052"/>
            <a:ext cx="1145007" cy="676595"/>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0" y="9584963"/>
            <a:ext cx="1280559" cy="756694"/>
          </a:xfrm>
          <a:prstGeom prst="rect">
            <a:avLst/>
          </a:prstGeom>
        </p:spPr>
      </p:pic>
      <p:sp>
        <p:nvSpPr>
          <p:cNvPr id="59" name="Speech Bubble: Rectangle with Corners Rounded 58">
            <a:extLst>
              <a:ext uri="{FF2B5EF4-FFF2-40B4-BE49-F238E27FC236}">
                <a16:creationId xmlns:a16="http://schemas.microsoft.com/office/drawing/2014/main" id="{906C629E-2E1F-7934-4BF2-FDC3D9CA399D}"/>
              </a:ext>
            </a:extLst>
          </p:cNvPr>
          <p:cNvSpPr/>
          <p:nvPr/>
        </p:nvSpPr>
        <p:spPr>
          <a:xfrm>
            <a:off x="7422214" y="1739535"/>
            <a:ext cx="10429897" cy="2680991"/>
          </a:xfrm>
          <a:prstGeom prst="wedgeRoundRectCallout">
            <a:avLst>
              <a:gd name="adj1" fmla="val -54764"/>
              <a:gd name="adj2" fmla="val 51923"/>
              <a:gd name="adj3" fmla="val 16667"/>
            </a:avLst>
          </a:prstGeom>
          <a:solidFill>
            <a:schemeClr val="accent5">
              <a:lumMod val="20000"/>
              <a:lumOff val="80000"/>
            </a:schemeClr>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1. </a:t>
            </a:r>
            <a:r>
              <a:rPr lang="vi-VN" sz="3600">
                <a:solidFill>
                  <a:schemeClr val="tx1"/>
                </a:solidFill>
                <a:latin typeface="Arial" panose="020B0604020202020204" pitchFamily="34" charset="0"/>
                <a:cs typeface="Arial" panose="020B0604020202020204" pitchFamily="34" charset="0"/>
              </a:rPr>
              <a:t>Em hãy trình bày lại kế hoạch đã đặt ra và đánh giá mức độ thực hiện kế hoạch phát triển phẩm chất của bản thân.</a:t>
            </a:r>
          </a:p>
        </p:txBody>
      </p:sp>
      <p:sp>
        <p:nvSpPr>
          <p:cNvPr id="60" name="Speech Bubble: Rectangle with Corners Rounded 59">
            <a:extLst>
              <a:ext uri="{FF2B5EF4-FFF2-40B4-BE49-F238E27FC236}">
                <a16:creationId xmlns:a16="http://schemas.microsoft.com/office/drawing/2014/main" id="{9DBE75EC-BEEB-D63F-F573-219E61392E8E}"/>
              </a:ext>
            </a:extLst>
          </p:cNvPr>
          <p:cNvSpPr/>
          <p:nvPr/>
        </p:nvSpPr>
        <p:spPr>
          <a:xfrm>
            <a:off x="7422214" y="4671368"/>
            <a:ext cx="10429897" cy="2447441"/>
          </a:xfrm>
          <a:prstGeom prst="wedgeRoundRectCallout">
            <a:avLst>
              <a:gd name="adj1" fmla="val -54021"/>
              <a:gd name="adj2" fmla="val -39880"/>
              <a:gd name="adj3" fmla="val 16667"/>
            </a:avLst>
          </a:prstGeom>
          <a:solidFill>
            <a:srgbClr val="E8DDEF"/>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2. Em hãy chỉ ra những điểm mà bạn mình đã thay đổi và phát triển.</a:t>
            </a:r>
          </a:p>
        </p:txBody>
      </p:sp>
      <p:sp>
        <p:nvSpPr>
          <p:cNvPr id="61" name="Speech Bubble: Rectangle with Corners Rounded 60">
            <a:extLst>
              <a:ext uri="{FF2B5EF4-FFF2-40B4-BE49-F238E27FC236}">
                <a16:creationId xmlns:a16="http://schemas.microsoft.com/office/drawing/2014/main" id="{8507AB82-1110-A574-1CDE-C094AC090ECF}"/>
              </a:ext>
            </a:extLst>
          </p:cNvPr>
          <p:cNvSpPr/>
          <p:nvPr/>
        </p:nvSpPr>
        <p:spPr>
          <a:xfrm>
            <a:off x="7422214" y="7369650"/>
            <a:ext cx="10429897" cy="2574450"/>
          </a:xfrm>
          <a:prstGeom prst="wedgeRoundRectCallout">
            <a:avLst>
              <a:gd name="adj1" fmla="val -55655"/>
              <a:gd name="adj2" fmla="val -45369"/>
              <a:gd name="adj3" fmla="val 16667"/>
            </a:avLst>
          </a:prstGeom>
          <a:solidFill>
            <a:schemeClr val="accent3">
              <a:lumMod val="20000"/>
              <a:lumOff val="80000"/>
            </a:schemeClr>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3. Em </a:t>
            </a:r>
            <a:r>
              <a:rPr lang="vi-VN" sz="3600">
                <a:solidFill>
                  <a:schemeClr val="tx1"/>
                </a:solidFill>
                <a:latin typeface="Arial" panose="020B0604020202020204" pitchFamily="34" charset="0"/>
                <a:cs typeface="Arial" panose="020B0604020202020204" pitchFamily="34" charset="0"/>
              </a:rPr>
              <a:t>thực hiện kế hoạch rèn luyện thường xuyên, ghi lại kết quả rèn luyện để quan sát sự tiến bộ của bản th</a:t>
            </a:r>
            <a:r>
              <a:rPr lang="en-US" sz="3600">
                <a:solidFill>
                  <a:schemeClr val="tx1"/>
                </a:solidFill>
                <a:latin typeface="Arial" panose="020B0604020202020204" pitchFamily="34" charset="0"/>
                <a:cs typeface="Arial" panose="020B0604020202020204" pitchFamily="34" charset="0"/>
              </a:rPr>
              <a:t>â</a:t>
            </a:r>
            <a:r>
              <a:rPr lang="vi-VN" sz="3600">
                <a:solidFill>
                  <a:schemeClr val="tx1"/>
                </a:solidFill>
                <a:latin typeface="Arial" panose="020B0604020202020204" pitchFamily="34" charset="0"/>
                <a:cs typeface="Arial" panose="020B0604020202020204" pitchFamily="34" charset="0"/>
              </a:rPr>
              <a:t>n</a:t>
            </a:r>
            <a:r>
              <a:rPr lang="en-US" sz="3600">
                <a:solidFill>
                  <a:schemeClr val="tx1"/>
                </a:solidFill>
                <a:latin typeface="Arial" panose="020B0604020202020204" pitchFamily="34" charset="0"/>
                <a:cs typeface="Arial" panose="020B0604020202020204" pitchFamily="34" charset="0"/>
              </a:rPr>
              <a:t>.</a:t>
            </a:r>
          </a:p>
        </p:txBody>
      </p:sp>
      <p:sp>
        <p:nvSpPr>
          <p:cNvPr id="62" name="Line Callout 1 (Border and Accent Bar) 3">
            <a:extLst>
              <a:ext uri="{FF2B5EF4-FFF2-40B4-BE49-F238E27FC236}">
                <a16:creationId xmlns:a16="http://schemas.microsoft.com/office/drawing/2014/main" id="{05FCAEF9-1017-A83A-5A77-14A8284B8CE6}"/>
              </a:ext>
            </a:extLst>
          </p:cNvPr>
          <p:cNvSpPr/>
          <p:nvPr/>
        </p:nvSpPr>
        <p:spPr>
          <a:xfrm>
            <a:off x="167206" y="1739536"/>
            <a:ext cx="6385993" cy="2568624"/>
          </a:xfrm>
          <a:prstGeom prst="accentBorderCallout1">
            <a:avLst>
              <a:gd name="adj1" fmla="val 18750"/>
              <a:gd name="adj2" fmla="val -3127"/>
              <a:gd name="adj3" fmla="val 17954"/>
              <a:gd name="adj4" fmla="val -17509"/>
            </a:avLst>
          </a:prstGeom>
          <a:solidFill>
            <a:srgbClr val="FEF4EC"/>
          </a:solidFill>
          <a:ln>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solidFill>
                  <a:schemeClr val="tx1"/>
                </a:solidFill>
                <a:latin typeface="Arial" panose="020B0604020202020204" pitchFamily="34" charset="0"/>
                <a:cs typeface="Arial" panose="020B0604020202020204" pitchFamily="34" charset="0"/>
              </a:rPr>
              <a:t>Các em thực hiện những yêu cầu sau:</a:t>
            </a:r>
            <a:endParaRPr lang="en-US" sz="4000" b="1" dirty="0">
              <a:solidFill>
                <a:schemeClr val="tx1"/>
              </a:solidFill>
              <a:latin typeface="Arial" panose="020B0604020202020204" pitchFamily="34" charset="0"/>
              <a:cs typeface="Arial" panose="020B0604020202020204" pitchFamily="34" charset="0"/>
            </a:endParaRPr>
          </a:p>
        </p:txBody>
      </p:sp>
      <p:pic>
        <p:nvPicPr>
          <p:cNvPr id="63" name="Picture 9">
            <a:extLst>
              <a:ext uri="{FF2B5EF4-FFF2-40B4-BE49-F238E27FC236}">
                <a16:creationId xmlns:a16="http://schemas.microsoft.com/office/drawing/2014/main" id="{103EC19F-9A3F-BABB-9C2C-CC76A233592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63073" y="4686455"/>
            <a:ext cx="4759950" cy="5015273"/>
          </a:xfrm>
          <a:prstGeom prst="rect">
            <a:avLst/>
          </a:prstGeom>
        </p:spPr>
      </p:pic>
      <p:sp>
        <p:nvSpPr>
          <p:cNvPr id="64" name="TextBox 63">
            <a:extLst>
              <a:ext uri="{FF2B5EF4-FFF2-40B4-BE49-F238E27FC236}">
                <a16:creationId xmlns:a16="http://schemas.microsoft.com/office/drawing/2014/main" id="{38BD2B03-4D75-0AEA-573D-7A93C1AF18D3}"/>
              </a:ext>
            </a:extLst>
          </p:cNvPr>
          <p:cNvSpPr txBox="1"/>
          <p:nvPr/>
        </p:nvSpPr>
        <p:spPr>
          <a:xfrm>
            <a:off x="1600200" y="591800"/>
            <a:ext cx="15490304" cy="769441"/>
          </a:xfrm>
          <a:prstGeom prst="rect">
            <a:avLst/>
          </a:prstGeom>
          <a:noFill/>
        </p:spPr>
        <p:txBody>
          <a:bodyPr wrap="square">
            <a:spAutoFit/>
          </a:bodyPr>
          <a:lstStyle/>
          <a:p>
            <a:pPr algn="ctr">
              <a:spcAft>
                <a:spcPts val="1000"/>
              </a:spcAft>
            </a:pPr>
            <a:r>
              <a:rPr lang="vi-VN" sz="4400" b="1">
                <a:solidFill>
                  <a:srgbClr val="C00000"/>
                </a:solidFill>
                <a:effectLst/>
                <a:latin typeface="Arial" panose="020B0604020202020204" pitchFamily="34" charset="0"/>
                <a:ea typeface="Calibri" panose="020F0502020204030204" pitchFamily="34" charset="0"/>
                <a:cs typeface="Arial" panose="020B0604020202020204" pitchFamily="34" charset="0"/>
              </a:rPr>
              <a:t>Nhiệm vụ</a:t>
            </a:r>
            <a:r>
              <a:rPr lang="en-US" sz="4400" b="1">
                <a:solidFill>
                  <a:srgbClr val="C00000"/>
                </a:solidFill>
                <a:effectLst/>
                <a:latin typeface="Arial" panose="020B0604020202020204" pitchFamily="34" charset="0"/>
                <a:ea typeface="Calibri" panose="020F0502020204030204" pitchFamily="34" charset="0"/>
                <a:cs typeface="Arial" panose="020B0604020202020204" pitchFamily="34" charset="0"/>
              </a:rPr>
              <a:t> 3</a:t>
            </a:r>
            <a:r>
              <a:rPr lang="vi-VN" sz="4400" b="1">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vi-VN" sz="4400" b="1">
                <a:solidFill>
                  <a:srgbClr val="C00000"/>
                </a:solidFill>
                <a:latin typeface="Arial" panose="020B0604020202020204" pitchFamily="34" charset="0"/>
                <a:ea typeface="Calibri" panose="020F0502020204030204" pitchFamily="34" charset="0"/>
                <a:cs typeface="Arial" panose="020B0604020202020204" pitchFamily="34" charset="0"/>
              </a:rPr>
              <a:t>Thực hiện kế hoạch đã đề ra</a:t>
            </a:r>
            <a:endParaRPr lang="en-US" sz="4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3422361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randombar(horizontal)">
                                      <p:cBhvr>
                                        <p:cTn id="12" dur="500"/>
                                        <p:tgtEl>
                                          <p:spTgt spid="62"/>
                                        </p:tgtEl>
                                      </p:cBhvr>
                                    </p:animEffect>
                                  </p:childTnLst>
                                </p:cTn>
                              </p:par>
                              <p:par>
                                <p:cTn id="13" presetID="14" presetClass="entr" presetSubtype="1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randombar(horizontal)">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barn(inVertical)">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barn(inVertical)">
                                      <p:cBhvr>
                                        <p:cTn id="25" dur="500"/>
                                        <p:tgtEl>
                                          <p:spTgt spid="6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barn(inVertical)">
                                      <p:cBhvr>
                                        <p:cTn id="3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843" y="338297"/>
            <a:ext cx="504706" cy="531778"/>
          </a:xfrm>
          <a:prstGeom prst="rect">
            <a:avLst/>
          </a:prstGeom>
        </p:spPr>
      </p:pic>
      <p:pic>
        <p:nvPicPr>
          <p:cNvPr id="20" name="Picture 2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385098" y="9318636"/>
            <a:ext cx="504706" cy="531778"/>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406397" y="0"/>
            <a:ext cx="1145007" cy="676595"/>
          </a:xfrm>
          <a:prstGeom prst="rect">
            <a:avLst/>
          </a:prstGeom>
        </p:spPr>
      </p:pic>
      <p:sp>
        <p:nvSpPr>
          <p:cNvPr id="5" name="Rounded Rectangular Callout 13">
            <a:extLst>
              <a:ext uri="{FF2B5EF4-FFF2-40B4-BE49-F238E27FC236}">
                <a16:creationId xmlns:a16="http://schemas.microsoft.com/office/drawing/2014/main" id="{63724D8D-D556-B92F-F52B-863F25214BAC}"/>
              </a:ext>
            </a:extLst>
          </p:cNvPr>
          <p:cNvSpPr/>
          <p:nvPr/>
        </p:nvSpPr>
        <p:spPr>
          <a:xfrm>
            <a:off x="623335" y="1218296"/>
            <a:ext cx="6428416" cy="2286000"/>
          </a:xfrm>
          <a:prstGeom prst="wedgeRoundRectCallout">
            <a:avLst>
              <a:gd name="adj1" fmla="val -13206"/>
              <a:gd name="adj2" fmla="val 100872"/>
              <a:gd name="adj3" fmla="val 16667"/>
            </a:avLst>
          </a:prstGeom>
          <a:solidFill>
            <a:srgbClr val="FFF3CD"/>
          </a:solidFill>
          <a:ln w="38100">
            <a:solidFill>
              <a:schemeClr val="accent6">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solidFill>
                  <a:srgbClr val="C00000"/>
                </a:solidFill>
                <a:latin typeface="Arial" panose="020B0604020202020204" pitchFamily="34" charset="0"/>
                <a:cs typeface="Arial" panose="020B0604020202020204" pitchFamily="34" charset="0"/>
              </a:rPr>
              <a:t>KẾT LUẬN</a:t>
            </a:r>
            <a:endParaRPr lang="en-US" sz="6000" b="1" dirty="0">
              <a:solidFill>
                <a:srgbClr val="C00000"/>
              </a:solidFill>
              <a:latin typeface="Arial" panose="020B0604020202020204" pitchFamily="34" charset="0"/>
              <a:cs typeface="Arial" panose="020B0604020202020204" pitchFamily="34" charset="0"/>
            </a:endParaRPr>
          </a:p>
        </p:txBody>
      </p:sp>
      <p:pic>
        <p:nvPicPr>
          <p:cNvPr id="6" name="Picture 4">
            <a:extLst>
              <a:ext uri="{FF2B5EF4-FFF2-40B4-BE49-F238E27FC236}">
                <a16:creationId xmlns:a16="http://schemas.microsoft.com/office/drawing/2014/main" id="{E6ACE234-D6A2-9E66-FA5B-F0B5DFF8485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7346450" y="8718417"/>
            <a:ext cx="1678934" cy="600219"/>
          </a:xfrm>
          <a:prstGeom prst="rect">
            <a:avLst/>
          </a:prstGeom>
        </p:spPr>
      </p:pic>
      <p:grpSp>
        <p:nvGrpSpPr>
          <p:cNvPr id="7" name="Group 6">
            <a:extLst>
              <a:ext uri="{FF2B5EF4-FFF2-40B4-BE49-F238E27FC236}">
                <a16:creationId xmlns:a16="http://schemas.microsoft.com/office/drawing/2014/main" id="{F3150308-2A8D-569F-DB3E-21BB378C1C8C}"/>
              </a:ext>
            </a:extLst>
          </p:cNvPr>
          <p:cNvGrpSpPr/>
          <p:nvPr/>
        </p:nvGrpSpPr>
        <p:grpSpPr>
          <a:xfrm>
            <a:off x="8185917" y="698342"/>
            <a:ext cx="9451534" cy="7682757"/>
            <a:chOff x="8305800" y="965944"/>
            <a:chExt cx="9372600" cy="7682757"/>
          </a:xfrm>
        </p:grpSpPr>
        <p:grpSp>
          <p:nvGrpSpPr>
            <p:cNvPr id="8" name="Group 7">
              <a:extLst>
                <a:ext uri="{FF2B5EF4-FFF2-40B4-BE49-F238E27FC236}">
                  <a16:creationId xmlns:a16="http://schemas.microsoft.com/office/drawing/2014/main" id="{088E7332-6C3D-1C25-8B21-687CE60D449A}"/>
                </a:ext>
              </a:extLst>
            </p:cNvPr>
            <p:cNvGrpSpPr/>
            <p:nvPr/>
          </p:nvGrpSpPr>
          <p:grpSpPr>
            <a:xfrm>
              <a:off x="8305800" y="2035551"/>
              <a:ext cx="9372600" cy="6613150"/>
              <a:chOff x="702894" y="3376974"/>
              <a:chExt cx="16350489" cy="5252191"/>
            </a:xfrm>
          </p:grpSpPr>
          <p:sp>
            <p:nvSpPr>
              <p:cNvPr id="11" name="Rectangle: Rounded Corners 10">
                <a:extLst>
                  <a:ext uri="{FF2B5EF4-FFF2-40B4-BE49-F238E27FC236}">
                    <a16:creationId xmlns:a16="http://schemas.microsoft.com/office/drawing/2014/main" id="{205FD54A-3C59-D6F0-5037-DA846CE4D8B8}"/>
                  </a:ext>
                </a:extLst>
              </p:cNvPr>
              <p:cNvSpPr/>
              <p:nvPr/>
            </p:nvSpPr>
            <p:spPr>
              <a:xfrm>
                <a:off x="702894" y="3376974"/>
                <a:ext cx="16350489" cy="5252191"/>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915BE0B-A3A0-EA85-8D54-F455DC5D03D0}"/>
                  </a:ext>
                </a:extLst>
              </p:cNvPr>
              <p:cNvSpPr/>
              <p:nvPr/>
            </p:nvSpPr>
            <p:spPr>
              <a:xfrm>
                <a:off x="1442788" y="3848213"/>
                <a:ext cx="14870700" cy="4465452"/>
              </a:xfrm>
              <a:prstGeom prst="roundRect">
                <a:avLst/>
              </a:prstGeom>
              <a:solidFill>
                <a:schemeClr val="bg1"/>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800">
                    <a:solidFill>
                      <a:schemeClr val="tx1"/>
                    </a:solidFill>
                    <a:latin typeface="Arial" panose="020B0604020202020204" pitchFamily="34" charset="0"/>
                    <a:cs typeface="Arial" panose="020B0604020202020204" pitchFamily="34" charset="0"/>
                  </a:rPr>
                  <a:t>Khi đã có kế hoạch rõ ràng và cụ thể, </a:t>
                </a:r>
                <a:r>
                  <a:rPr lang="en-US" sz="4800">
                    <a:solidFill>
                      <a:schemeClr val="tx1"/>
                    </a:solidFill>
                    <a:latin typeface="Arial" panose="020B0604020202020204" pitchFamily="34" charset="0"/>
                    <a:cs typeface="Arial" panose="020B0604020202020204" pitchFamily="34" charset="0"/>
                  </a:rPr>
                  <a:t>học sinh</a:t>
                </a:r>
                <a:r>
                  <a:rPr lang="vi-VN" sz="4800">
                    <a:solidFill>
                      <a:schemeClr val="tx1"/>
                    </a:solidFill>
                    <a:latin typeface="Arial" panose="020B0604020202020204" pitchFamily="34" charset="0"/>
                    <a:cs typeface="Arial" panose="020B0604020202020204" pitchFamily="34" charset="0"/>
                  </a:rPr>
                  <a:t> cần tích cực rèn luyện, học tập và thực hiện nó.</a:t>
                </a:r>
                <a:endParaRPr lang="en-US" sz="4800" b="1" dirty="0">
                  <a:solidFill>
                    <a:schemeClr val="tx1"/>
                  </a:solidFill>
                  <a:latin typeface="Arial" panose="020B0604020202020204" pitchFamily="34" charset="0"/>
                  <a:cs typeface="Arial" panose="020B0604020202020204" pitchFamily="34" charset="0"/>
                </a:endParaRPr>
              </a:p>
            </p:txBody>
          </p:sp>
        </p:grpSp>
        <p:pic>
          <p:nvPicPr>
            <p:cNvPr id="9" name="Picture 16">
              <a:extLst>
                <a:ext uri="{FF2B5EF4-FFF2-40B4-BE49-F238E27FC236}">
                  <a16:creationId xmlns:a16="http://schemas.microsoft.com/office/drawing/2014/main" id="{BDAE61D1-D370-D69A-3F20-FCBF725F7197}"/>
                </a:ext>
              </a:extLst>
            </p:cNvPr>
            <p:cNvPicPr>
              <a:picLocks noChangeAspect="1"/>
            </p:cNvPicPr>
            <p:nvPr/>
          </p:nvPicPr>
          <p:blipFill>
            <a:blip r:embed="rId8">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115800" y="965944"/>
              <a:ext cx="1523476" cy="1447800"/>
            </a:xfrm>
            <a:prstGeom prst="rect">
              <a:avLst/>
            </a:prstGeom>
          </p:spPr>
        </p:pic>
      </p:grpSp>
      <p:pic>
        <p:nvPicPr>
          <p:cNvPr id="16" name="Picture 15" descr="A group of people wearing clothing&#10;&#10;Description automatically generated with medium confidence">
            <a:extLst>
              <a:ext uri="{FF2B5EF4-FFF2-40B4-BE49-F238E27FC236}">
                <a16:creationId xmlns:a16="http://schemas.microsoft.com/office/drawing/2014/main" id="{F98E883D-EE8C-90F1-93B4-395EEF3317FD}"/>
              </a:ext>
            </a:extLst>
          </p:cNvPr>
          <p:cNvPicPr>
            <a:picLocks noChangeAspect="1"/>
          </p:cNvPicPr>
          <p:nvPr/>
        </p:nvPicPr>
        <p:blipFill rotWithShape="1">
          <a:blip r:embed="rId10">
            <a:extLst>
              <a:ext uri="{28A0092B-C50C-407E-A947-70E740481C1C}">
                <a14:useLocalDpi xmlns:a14="http://schemas.microsoft.com/office/drawing/2010/main" val="0"/>
              </a:ext>
            </a:extLst>
          </a:blip>
          <a:srcRect l="11469" t="10109" r="9436" b="11156"/>
          <a:stretch/>
        </p:blipFill>
        <p:spPr>
          <a:xfrm>
            <a:off x="824919" y="4991100"/>
            <a:ext cx="5538081" cy="5512862"/>
          </a:xfrm>
          <a:prstGeom prst="rect">
            <a:avLst/>
          </a:prstGeom>
        </p:spPr>
      </p:pic>
    </p:spTree>
    <p:extLst>
      <p:ext uri="{BB962C8B-B14F-4D97-AF65-F5344CB8AC3E}">
        <p14:creationId xmlns:p14="http://schemas.microsoft.com/office/powerpoint/2010/main" val="106639179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DAF186-838A-B5E8-E0F8-732E3C4FB658}"/>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Lst>
          </a:blip>
          <a:srcRect t="7037" b="7037"/>
          <a:stretch>
            <a:fillRect/>
          </a:stretch>
        </p:blipFill>
        <p:spPr>
          <a:xfrm>
            <a:off x="1295401" y="1638300"/>
            <a:ext cx="15544800" cy="8001000"/>
          </a:xfrm>
          <a:prstGeom prst="rect">
            <a:avLst/>
          </a:prstGeom>
          <a:solidFill>
            <a:schemeClr val="accent6">
              <a:lumMod val="20000"/>
              <a:lumOff val="80000"/>
            </a:schemeClr>
          </a:solidFill>
        </p:spPr>
      </p:pic>
      <p:sp>
        <p:nvSpPr>
          <p:cNvPr id="8" name="TextBox 20">
            <a:extLst>
              <a:ext uri="{FF2B5EF4-FFF2-40B4-BE49-F238E27FC236}">
                <a16:creationId xmlns:a16="http://schemas.microsoft.com/office/drawing/2014/main" id="{2177A3BA-1D01-0A3D-E21A-DEC848781098}"/>
              </a:ext>
            </a:extLst>
          </p:cNvPr>
          <p:cNvSpPr txBox="1"/>
          <p:nvPr/>
        </p:nvSpPr>
        <p:spPr>
          <a:xfrm>
            <a:off x="1790701" y="3745681"/>
            <a:ext cx="14554200" cy="2795637"/>
          </a:xfrm>
          <a:prstGeom prst="rect">
            <a:avLst/>
          </a:prstGeom>
        </p:spPr>
        <p:txBody>
          <a:bodyPr wrap="square" lIns="0" tIns="0" rIns="0" bIns="0" rtlCol="0" anchor="t">
            <a:spAutoFit/>
          </a:bodyPr>
          <a:lstStyle/>
          <a:p>
            <a:pPr algn="ctr">
              <a:lnSpc>
                <a:spcPct val="150000"/>
              </a:lnSpc>
            </a:pPr>
            <a:r>
              <a:rPr lang="vi-VN" sz="6400" b="1">
                <a:solidFill>
                  <a:schemeClr val="bg1"/>
                </a:solidFill>
                <a:latin typeface="Arial" panose="020B0604020202020204" pitchFamily="34" charset="0"/>
                <a:ea typeface="Calibri" panose="020F0502020204030204" pitchFamily="34" charset="0"/>
                <a:cs typeface="Arial" panose="020B0604020202020204" pitchFamily="34" charset="0"/>
              </a:rPr>
              <a:t>HOẠT ĐỘNG </a:t>
            </a:r>
            <a:r>
              <a:rPr lang="en-US" sz="6400" b="1">
                <a:solidFill>
                  <a:schemeClr val="bg1"/>
                </a:solidFill>
                <a:latin typeface="Arial" panose="020B0604020202020204" pitchFamily="34" charset="0"/>
                <a:ea typeface="Calibri" panose="020F0502020204030204" pitchFamily="34" charset="0"/>
                <a:cs typeface="Arial" panose="020B0604020202020204" pitchFamily="34" charset="0"/>
              </a:rPr>
              <a:t>7</a:t>
            </a:r>
            <a:r>
              <a:rPr lang="vi-VN" sz="6400" b="1">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6400" b="1">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6400" b="1">
                <a:solidFill>
                  <a:schemeClr val="bg1"/>
                </a:solidFill>
                <a:latin typeface="Arial" panose="020B0604020202020204" pitchFamily="34" charset="0"/>
                <a:ea typeface="Calibri" panose="020F0502020204030204" pitchFamily="34" charset="0"/>
                <a:cs typeface="Arial" panose="020B0604020202020204" pitchFamily="34" charset="0"/>
              </a:rPr>
              <a:t>TỰ ĐÁNH GIÁ</a:t>
            </a:r>
            <a:endParaRPr lang="vi-VN" sz="6400" b="1">
              <a:solidFill>
                <a:schemeClr val="bg1"/>
              </a:solidFill>
              <a:latin typeface="Arial" panose="020B0604020202020204" pitchFamily="34" charset="0"/>
              <a:ea typeface="Calibri" panose="020F0502020204030204" pitchFamily="34" charset="0"/>
              <a:cs typeface="Arial" panose="020B0604020202020204" pitchFamily="34" charset="0"/>
            </a:endParaRPr>
          </a:p>
        </p:txBody>
      </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87893" y="9128003"/>
            <a:ext cx="504706" cy="531778"/>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16176" y="8378705"/>
            <a:ext cx="1676399" cy="1655063"/>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5888356" y="870368"/>
            <a:ext cx="2254748" cy="1332351"/>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61011">
            <a:off x="751877" y="1025724"/>
            <a:ext cx="1087046" cy="1225154"/>
          </a:xfrm>
          <a:prstGeom prst="rect">
            <a:avLst/>
          </a:prstGeom>
        </p:spPr>
      </p:pic>
    </p:spTree>
    <p:extLst>
      <p:ext uri="{BB962C8B-B14F-4D97-AF65-F5344CB8AC3E}">
        <p14:creationId xmlns:p14="http://schemas.microsoft.com/office/powerpoint/2010/main" val="214842274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8857627"/>
            <a:ext cx="1447800" cy="14293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518385" y="9469755"/>
            <a:ext cx="504706" cy="531778"/>
          </a:xfrm>
          <a:prstGeom prst="rect">
            <a:avLst/>
          </a:prstGeom>
        </p:spPr>
      </p:pic>
      <p:grpSp>
        <p:nvGrpSpPr>
          <p:cNvPr id="18" name="Group 17">
            <a:extLst>
              <a:ext uri="{FF2B5EF4-FFF2-40B4-BE49-F238E27FC236}">
                <a16:creationId xmlns:a16="http://schemas.microsoft.com/office/drawing/2014/main" id="{CE7DDF69-4C93-9D53-C416-4B485BB7181A}"/>
              </a:ext>
            </a:extLst>
          </p:cNvPr>
          <p:cNvGrpSpPr/>
          <p:nvPr/>
        </p:nvGrpSpPr>
        <p:grpSpPr>
          <a:xfrm>
            <a:off x="1828800" y="2530699"/>
            <a:ext cx="9067800" cy="6324601"/>
            <a:chOff x="1143001" y="2164196"/>
            <a:chExt cx="9067800" cy="6324601"/>
          </a:xfrm>
        </p:grpSpPr>
        <p:sp>
          <p:nvSpPr>
            <p:cNvPr id="19" name="Freeform 5">
              <a:extLst>
                <a:ext uri="{FF2B5EF4-FFF2-40B4-BE49-F238E27FC236}">
                  <a16:creationId xmlns:a16="http://schemas.microsoft.com/office/drawing/2014/main" id="{EBA7E9A9-A293-853F-E773-3520B74D0632}"/>
                </a:ext>
              </a:extLst>
            </p:cNvPr>
            <p:cNvSpPr/>
            <p:nvPr/>
          </p:nvSpPr>
          <p:spPr>
            <a:xfrm>
              <a:off x="1143001" y="2781301"/>
              <a:ext cx="9067800" cy="5707496"/>
            </a:xfrm>
            <a:custGeom>
              <a:avLst/>
              <a:gdLst/>
              <a:ahLst/>
              <a:cxnLst/>
              <a:rect l="l" t="t" r="r" b="b"/>
              <a:pathLst>
                <a:path w="2140210" h="1631507">
                  <a:moveTo>
                    <a:pt x="48589" y="0"/>
                  </a:moveTo>
                  <a:lnTo>
                    <a:pt x="2091622" y="0"/>
                  </a:lnTo>
                  <a:cubicBezTo>
                    <a:pt x="2104508" y="0"/>
                    <a:pt x="2116867" y="5119"/>
                    <a:pt x="2125979" y="14231"/>
                  </a:cubicBezTo>
                  <a:cubicBezTo>
                    <a:pt x="2135091" y="23343"/>
                    <a:pt x="2140210" y="35702"/>
                    <a:pt x="2140210" y="48589"/>
                  </a:cubicBezTo>
                  <a:lnTo>
                    <a:pt x="2140210" y="1582918"/>
                  </a:lnTo>
                  <a:cubicBezTo>
                    <a:pt x="2140210" y="1595804"/>
                    <a:pt x="2135091" y="1608163"/>
                    <a:pt x="2125979" y="1617275"/>
                  </a:cubicBezTo>
                  <a:cubicBezTo>
                    <a:pt x="2116867" y="1626388"/>
                    <a:pt x="2104508" y="1631507"/>
                    <a:pt x="2091622" y="1631507"/>
                  </a:cubicBezTo>
                  <a:lnTo>
                    <a:pt x="48589" y="1631507"/>
                  </a:lnTo>
                  <a:cubicBezTo>
                    <a:pt x="35702" y="1631507"/>
                    <a:pt x="23343" y="1626388"/>
                    <a:pt x="14231" y="1617275"/>
                  </a:cubicBezTo>
                  <a:cubicBezTo>
                    <a:pt x="5119" y="1608163"/>
                    <a:pt x="0" y="1595804"/>
                    <a:pt x="0" y="1582918"/>
                  </a:cubicBezTo>
                  <a:lnTo>
                    <a:pt x="0" y="48589"/>
                  </a:lnTo>
                  <a:cubicBezTo>
                    <a:pt x="0" y="35702"/>
                    <a:pt x="5119" y="23343"/>
                    <a:pt x="14231" y="14231"/>
                  </a:cubicBezTo>
                  <a:cubicBezTo>
                    <a:pt x="23343" y="5119"/>
                    <a:pt x="35702" y="0"/>
                    <a:pt x="48589" y="0"/>
                  </a:cubicBezTo>
                  <a:close/>
                </a:path>
              </a:pathLst>
            </a:custGeom>
            <a:solidFill>
              <a:schemeClr val="accent4">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736B0B71-EB20-7B67-CB4A-F305157FE546}"/>
                </a:ext>
              </a:extLst>
            </p:cNvPr>
            <p:cNvGrpSpPr/>
            <p:nvPr/>
          </p:nvGrpSpPr>
          <p:grpSpPr>
            <a:xfrm>
              <a:off x="2034533" y="2164196"/>
              <a:ext cx="7276528" cy="1234207"/>
              <a:chOff x="5488010" y="665623"/>
              <a:chExt cx="7276528" cy="1234207"/>
            </a:xfrm>
          </p:grpSpPr>
          <p:pic>
            <p:nvPicPr>
              <p:cNvPr id="22" name="Picture 9">
                <a:extLst>
                  <a:ext uri="{FF2B5EF4-FFF2-40B4-BE49-F238E27FC236}">
                    <a16:creationId xmlns:a16="http://schemas.microsoft.com/office/drawing/2014/main" id="{E56E85FA-FCF3-DB9A-6770-42B34E5C15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741462" y="665623"/>
                <a:ext cx="6816052" cy="1234207"/>
              </a:xfrm>
              <a:prstGeom prst="rect">
                <a:avLst/>
              </a:prstGeom>
            </p:spPr>
          </p:pic>
          <p:sp>
            <p:nvSpPr>
              <p:cNvPr id="23" name="TextBox 22">
                <a:extLst>
                  <a:ext uri="{FF2B5EF4-FFF2-40B4-BE49-F238E27FC236}">
                    <a16:creationId xmlns:a16="http://schemas.microsoft.com/office/drawing/2014/main" id="{C2F1C25C-7355-606D-5021-59F9DBFFF5DB}"/>
                  </a:ext>
                </a:extLst>
              </p:cNvPr>
              <p:cNvSpPr txBox="1"/>
              <p:nvPr/>
            </p:nvSpPr>
            <p:spPr>
              <a:xfrm>
                <a:off x="5488010" y="839701"/>
                <a:ext cx="7276528" cy="830997"/>
              </a:xfrm>
              <a:prstGeom prst="rect">
                <a:avLst/>
              </a:prstGeom>
              <a:noFill/>
            </p:spPr>
            <p:txBody>
              <a:bodyPr wrap="square" rtlCol="0">
                <a:spAutoFit/>
              </a:bodyPr>
              <a:lstStyle/>
              <a:p>
                <a:pPr algn="ctr"/>
                <a:r>
                  <a:rPr lang="en-US" sz="4800" b="1" dirty="0" err="1">
                    <a:solidFill>
                      <a:schemeClr val="bg1"/>
                    </a:solidFill>
                    <a:latin typeface="Arial" panose="020B0604020202020204" pitchFamily="34" charset="0"/>
                    <a:cs typeface="Arial" panose="020B0604020202020204" pitchFamily="34" charset="0"/>
                  </a:rPr>
                  <a:t>Hoạt</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động</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nhóm</a:t>
                </a:r>
                <a:endParaRPr lang="en-US" sz="4800" b="1" dirty="0">
                  <a:solidFill>
                    <a:schemeClr val="bg1"/>
                  </a:solidFill>
                  <a:latin typeface="Arial" panose="020B0604020202020204" pitchFamily="34" charset="0"/>
                  <a:cs typeface="Arial" panose="020B0604020202020204" pitchFamily="34" charset="0"/>
                </a:endParaRPr>
              </a:p>
            </p:txBody>
          </p:sp>
        </p:grpSp>
        <p:sp>
          <p:nvSpPr>
            <p:cNvPr id="21" name="TextBox 20">
              <a:extLst>
                <a:ext uri="{FF2B5EF4-FFF2-40B4-BE49-F238E27FC236}">
                  <a16:creationId xmlns:a16="http://schemas.microsoft.com/office/drawing/2014/main" id="{F0674B64-D922-DCC7-5E91-6BA5750A502B}"/>
                </a:ext>
              </a:extLst>
            </p:cNvPr>
            <p:cNvSpPr txBox="1"/>
            <p:nvPr/>
          </p:nvSpPr>
          <p:spPr>
            <a:xfrm>
              <a:off x="1946587" y="3903763"/>
              <a:ext cx="7364474" cy="3850541"/>
            </a:xfrm>
            <a:prstGeom prst="rect">
              <a:avLst/>
            </a:prstGeom>
            <a:noFill/>
          </p:spPr>
          <p:txBody>
            <a:bodyPr wrap="square">
              <a:spAutoFit/>
            </a:bodyPr>
            <a:lstStyle/>
            <a:p>
              <a:pPr algn="just">
                <a:lnSpc>
                  <a:spcPct val="150000"/>
                </a:lnSpc>
              </a:pPr>
              <a:r>
                <a:rPr lang="en-US" sz="4200">
                  <a:solidFill>
                    <a:srgbClr val="000000"/>
                  </a:solidFill>
                  <a:latin typeface="Arial" panose="020B0604020202020204" pitchFamily="34" charset="0"/>
                  <a:ea typeface="Calibri" panose="020F0502020204030204" pitchFamily="34" charset="0"/>
                  <a:cs typeface="Arial" panose="020B0604020202020204" pitchFamily="34" charset="0"/>
                </a:rPr>
                <a:t>Các em hãy chia sẻ với bạn cùng bàn về những thuận lợi và khó khăn khi trải nghiệm với chủ đề này.</a:t>
              </a:r>
              <a:endParaRPr lang="en-US" sz="4200" b="1" i="1" dirty="0">
                <a:latin typeface="Arial" panose="020B0604020202020204" pitchFamily="34" charset="0"/>
                <a:cs typeface="Arial" panose="020B0604020202020204" pitchFamily="34" charset="0"/>
              </a:endParaRPr>
            </a:p>
          </p:txBody>
        </p:sp>
      </p:grpSp>
      <p:pic>
        <p:nvPicPr>
          <p:cNvPr id="24" name="Picture 11">
            <a:extLst>
              <a:ext uri="{FF2B5EF4-FFF2-40B4-BE49-F238E27FC236}">
                <a16:creationId xmlns:a16="http://schemas.microsoft.com/office/drawing/2014/main" id="{C2E6D8A6-FD1B-977D-B487-1C1D5B3245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996860" y="5542000"/>
            <a:ext cx="5509139" cy="4896248"/>
          </a:xfrm>
          <a:prstGeom prst="rect">
            <a:avLst/>
          </a:prstGeom>
        </p:spPr>
      </p:pic>
      <p:sp>
        <p:nvSpPr>
          <p:cNvPr id="25" name="AutoShape 24">
            <a:extLst>
              <a:ext uri="{FF2B5EF4-FFF2-40B4-BE49-F238E27FC236}">
                <a16:creationId xmlns:a16="http://schemas.microsoft.com/office/drawing/2014/main" id="{CE30F4CB-CBD3-B830-DC2A-462774BB4218}"/>
              </a:ext>
            </a:extLst>
          </p:cNvPr>
          <p:cNvSpPr/>
          <p:nvPr/>
        </p:nvSpPr>
        <p:spPr>
          <a:xfrm>
            <a:off x="-1981200" y="633526"/>
            <a:ext cx="22250400" cy="1451535"/>
          </a:xfrm>
          <a:prstGeom prst="rect">
            <a:avLst/>
          </a:prstGeom>
          <a:solidFill>
            <a:schemeClr val="accent5">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C39DFB6F-3D3E-F68D-42F0-0319801F3570}"/>
              </a:ext>
            </a:extLst>
          </p:cNvPr>
          <p:cNvSpPr txBox="1"/>
          <p:nvPr/>
        </p:nvSpPr>
        <p:spPr>
          <a:xfrm>
            <a:off x="3238500" y="974572"/>
            <a:ext cx="12279742" cy="769441"/>
          </a:xfrm>
          <a:prstGeom prst="rect">
            <a:avLst/>
          </a:prstGeom>
          <a:noFill/>
        </p:spPr>
        <p:txBody>
          <a:bodyPr wrap="square">
            <a:spAutoFit/>
          </a:bodyPr>
          <a:lstStyle/>
          <a:p>
            <a:pPr algn="ctr">
              <a:spcAft>
                <a:spcPts val="1000"/>
              </a:spcAft>
            </a:pPr>
            <a:r>
              <a:rPr lang="vi-VN" sz="4400" b="1">
                <a:solidFill>
                  <a:srgbClr val="C00000"/>
                </a:solidFill>
                <a:latin typeface="Arial" panose="020B0604020202020204" pitchFamily="34" charset="0"/>
                <a:ea typeface="Calibri" panose="020F0502020204030204" pitchFamily="34" charset="0"/>
                <a:cs typeface="Arial" panose="020B0604020202020204" pitchFamily="34" charset="0"/>
              </a:rPr>
              <a:t>Nhiệm vụ 1. Chia sẻ thuận lợi và khó khăn</a:t>
            </a:r>
            <a:endParaRPr lang="en-US" sz="4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518242" y="417648"/>
            <a:ext cx="1654746" cy="1864980"/>
          </a:xfrm>
          <a:prstGeom prst="rect">
            <a:avLst/>
          </a:prstGeom>
        </p:spPr>
      </p:pic>
      <p:pic>
        <p:nvPicPr>
          <p:cNvPr id="29" name="Picture 9">
            <a:extLst>
              <a:ext uri="{FF2B5EF4-FFF2-40B4-BE49-F238E27FC236}">
                <a16:creationId xmlns:a16="http://schemas.microsoft.com/office/drawing/2014/main" id="{AC08B1D4-73E4-74C5-E065-83CCEE983F8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15012" y="417648"/>
            <a:ext cx="1654746" cy="186498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par>
                                <p:cTn id="13" presetID="14" presetClass="entr" presetSubtype="1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634332" y="-1250032"/>
            <a:ext cx="685800" cy="3169664"/>
          </a:xfrm>
          <a:prstGeom prst="rect">
            <a:avLst/>
          </a:prstGeom>
        </p:spPr>
      </p:pic>
      <p:pic>
        <p:nvPicPr>
          <p:cNvPr id="19" name="Picture 1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6057" y="217242"/>
            <a:ext cx="504706" cy="531778"/>
          </a:xfrm>
          <a:prstGeom prst="rect">
            <a:avLst/>
          </a:prstGeom>
        </p:spPr>
      </p:pic>
      <p:grpSp>
        <p:nvGrpSpPr>
          <p:cNvPr id="9" name="Group 8">
            <a:extLst>
              <a:ext uri="{FF2B5EF4-FFF2-40B4-BE49-F238E27FC236}">
                <a16:creationId xmlns:a16="http://schemas.microsoft.com/office/drawing/2014/main" id="{912A57F6-7CB8-8495-A66D-341BB9D47673}"/>
              </a:ext>
            </a:extLst>
          </p:cNvPr>
          <p:cNvGrpSpPr/>
          <p:nvPr/>
        </p:nvGrpSpPr>
        <p:grpSpPr>
          <a:xfrm>
            <a:off x="5446400" y="0"/>
            <a:ext cx="7583876" cy="1388058"/>
            <a:chOff x="4834930" y="84191"/>
            <a:chExt cx="7359542" cy="1232175"/>
          </a:xfrm>
        </p:grpSpPr>
        <p:sp>
          <p:nvSpPr>
            <p:cNvPr id="11" name="Round Same Side Corner Rectangle 11">
              <a:extLst>
                <a:ext uri="{FF2B5EF4-FFF2-40B4-BE49-F238E27FC236}">
                  <a16:creationId xmlns:a16="http://schemas.microsoft.com/office/drawing/2014/main" id="{E483605E-0677-1D1E-5DAE-B240EF7CAC5A}"/>
                </a:ext>
              </a:extLst>
            </p:cNvPr>
            <p:cNvSpPr/>
            <p:nvPr/>
          </p:nvSpPr>
          <p:spPr>
            <a:xfrm flipV="1">
              <a:off x="4834930" y="84191"/>
              <a:ext cx="7359542" cy="1232175"/>
            </a:xfrm>
            <a:prstGeom prst="round2SameRect">
              <a:avLst>
                <a:gd name="adj1" fmla="val 37720"/>
                <a:gd name="adj2" fmla="val 0"/>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63817B1-34A1-DD9A-7C7E-51C9B4DB50C5}"/>
                </a:ext>
              </a:extLst>
            </p:cNvPr>
            <p:cNvSpPr txBox="1"/>
            <p:nvPr/>
          </p:nvSpPr>
          <p:spPr>
            <a:xfrm>
              <a:off x="5254230" y="277036"/>
              <a:ext cx="6403317" cy="792316"/>
            </a:xfrm>
            <a:prstGeom prst="rect">
              <a:avLst/>
            </a:prstGeom>
            <a:noFill/>
          </p:spPr>
          <p:txBody>
            <a:bodyPr wrap="square" rtlCol="0">
              <a:spAutoFit/>
            </a:bodyPr>
            <a:lstStyle/>
            <a:p>
              <a:pPr algn="ctr"/>
              <a:r>
                <a:rPr lang="en-US" sz="5200" b="1" dirty="0" err="1">
                  <a:solidFill>
                    <a:schemeClr val="bg1"/>
                  </a:solidFill>
                  <a:latin typeface="Arial" panose="020B0604020202020204" pitchFamily="34" charset="0"/>
                  <a:cs typeface="Arial" panose="020B0604020202020204" pitchFamily="34" charset="0"/>
                </a:rPr>
                <a:t>Gợi</a:t>
              </a:r>
              <a:r>
                <a:rPr lang="en-US" sz="5200" b="1" dirty="0">
                  <a:solidFill>
                    <a:schemeClr val="bg1"/>
                  </a:solidFill>
                  <a:latin typeface="Arial" panose="020B0604020202020204" pitchFamily="34" charset="0"/>
                  <a:cs typeface="Arial" panose="020B0604020202020204" pitchFamily="34" charset="0"/>
                </a:rPr>
                <a:t> ý </a:t>
              </a:r>
              <a:r>
                <a:rPr lang="en-US" sz="5200" b="1" dirty="0" err="1">
                  <a:solidFill>
                    <a:schemeClr val="bg1"/>
                  </a:solidFill>
                  <a:latin typeface="Arial" panose="020B0604020202020204" pitchFamily="34" charset="0"/>
                  <a:cs typeface="Arial" panose="020B0604020202020204" pitchFamily="34" charset="0"/>
                </a:rPr>
                <a:t>câu</a:t>
              </a:r>
              <a:r>
                <a:rPr lang="en-US" sz="5200" b="1" dirty="0">
                  <a:solidFill>
                    <a:schemeClr val="bg1"/>
                  </a:solidFill>
                  <a:latin typeface="Arial" panose="020B0604020202020204" pitchFamily="34" charset="0"/>
                  <a:cs typeface="Arial" panose="020B0604020202020204" pitchFamily="34" charset="0"/>
                </a:rPr>
                <a:t> </a:t>
              </a:r>
              <a:r>
                <a:rPr lang="en-US" sz="5200" b="1" dirty="0" err="1">
                  <a:solidFill>
                    <a:schemeClr val="bg1"/>
                  </a:solidFill>
                  <a:latin typeface="Arial" panose="020B0604020202020204" pitchFamily="34" charset="0"/>
                  <a:cs typeface="Arial" panose="020B0604020202020204" pitchFamily="34" charset="0"/>
                </a:rPr>
                <a:t>trả</a:t>
              </a:r>
              <a:r>
                <a:rPr lang="en-US" sz="5200" b="1" dirty="0">
                  <a:solidFill>
                    <a:schemeClr val="bg1"/>
                  </a:solidFill>
                  <a:latin typeface="Arial" panose="020B0604020202020204" pitchFamily="34" charset="0"/>
                  <a:cs typeface="Arial" panose="020B0604020202020204" pitchFamily="34" charset="0"/>
                </a:rPr>
                <a:t> </a:t>
              </a:r>
              <a:r>
                <a:rPr lang="en-US" sz="5200" b="1" dirty="0" err="1">
                  <a:solidFill>
                    <a:schemeClr val="bg1"/>
                  </a:solidFill>
                  <a:latin typeface="Arial" panose="020B0604020202020204" pitchFamily="34" charset="0"/>
                  <a:cs typeface="Arial" panose="020B0604020202020204" pitchFamily="34" charset="0"/>
                </a:rPr>
                <a:t>lời</a:t>
              </a:r>
              <a:endParaRPr lang="en-US" sz="5200" b="1" dirty="0">
                <a:solidFill>
                  <a:schemeClr val="bg1"/>
                </a:solidFill>
                <a:latin typeface="Arial" panose="020B0604020202020204" pitchFamily="34" charset="0"/>
                <a:cs typeface="Arial" panose="020B0604020202020204" pitchFamily="34" charset="0"/>
              </a:endParaRPr>
            </a:p>
          </p:txBody>
        </p:sp>
      </p:grpSp>
      <p:sp>
        <p:nvSpPr>
          <p:cNvPr id="26" name="Rectangle: Rounded Corners 25">
            <a:extLst>
              <a:ext uri="{FF2B5EF4-FFF2-40B4-BE49-F238E27FC236}">
                <a16:creationId xmlns:a16="http://schemas.microsoft.com/office/drawing/2014/main" id="{C453B8E5-0758-2B99-4851-B47473F85776}"/>
              </a:ext>
            </a:extLst>
          </p:cNvPr>
          <p:cNvSpPr/>
          <p:nvPr/>
        </p:nvSpPr>
        <p:spPr>
          <a:xfrm>
            <a:off x="451450" y="3916464"/>
            <a:ext cx="5486400" cy="2293836"/>
          </a:xfrm>
          <a:prstGeom prst="roundRect">
            <a:avLst/>
          </a:prstGeom>
          <a:solidFill>
            <a:srgbClr val="FFF3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latin typeface="Arial" panose="020B0604020202020204" pitchFamily="34" charset="0"/>
                <a:cs typeface="Arial" panose="020B0604020202020204" pitchFamily="34" charset="0"/>
              </a:rPr>
              <a:t>Suy nghĩ lạc quan, tích cực hơn</a:t>
            </a:r>
            <a:endParaRPr lang="en-US" sz="4000" dirty="0">
              <a:solidFill>
                <a:schemeClr val="tx1"/>
              </a:solidFill>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a16="http://schemas.microsoft.com/office/drawing/2014/main" id="{4914A080-DDF7-BF16-75D0-794223846AE7}"/>
              </a:ext>
            </a:extLst>
          </p:cNvPr>
          <p:cNvSpPr/>
          <p:nvPr/>
        </p:nvSpPr>
        <p:spPr>
          <a:xfrm>
            <a:off x="6400800" y="3916464"/>
            <a:ext cx="5486400" cy="2293836"/>
          </a:xfrm>
          <a:prstGeom prst="roundRect">
            <a:avLst/>
          </a:prstGeom>
          <a:solidFill>
            <a:srgbClr val="FFF3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latin typeface="Arial" panose="020B0604020202020204" pitchFamily="34" charset="0"/>
                <a:cs typeface="Arial" panose="020B0604020202020204" pitchFamily="34" charset="0"/>
              </a:rPr>
              <a:t>Thuyết trình tự tin và rõ ràng hơn</a:t>
            </a:r>
            <a:endParaRPr lang="en-US" sz="4000" dirty="0">
              <a:solidFill>
                <a:schemeClr val="tx1"/>
              </a:solidFill>
              <a:latin typeface="Arial" panose="020B0604020202020204" pitchFamily="34" charset="0"/>
              <a:cs typeface="Arial" panose="020B0604020202020204" pitchFamily="34" charset="0"/>
            </a:endParaRPr>
          </a:p>
        </p:txBody>
      </p:sp>
      <p:sp>
        <p:nvSpPr>
          <p:cNvPr id="37" name="Rectangle: Rounded Corners 36">
            <a:extLst>
              <a:ext uri="{FF2B5EF4-FFF2-40B4-BE49-F238E27FC236}">
                <a16:creationId xmlns:a16="http://schemas.microsoft.com/office/drawing/2014/main" id="{79A4116A-DAD5-0D21-F502-FEA86B52B12C}"/>
              </a:ext>
            </a:extLst>
          </p:cNvPr>
          <p:cNvSpPr/>
          <p:nvPr/>
        </p:nvSpPr>
        <p:spPr>
          <a:xfrm>
            <a:off x="12350150" y="3916463"/>
            <a:ext cx="5486400" cy="2293836"/>
          </a:xfrm>
          <a:prstGeom prst="roundRect">
            <a:avLst/>
          </a:prstGeom>
          <a:solidFill>
            <a:srgbClr val="FFF3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latin typeface="Arial" panose="020B0604020202020204" pitchFamily="34" charset="0"/>
                <a:cs typeface="Arial" panose="020B0604020202020204" pitchFamily="34" charset="0"/>
              </a:rPr>
              <a:t>Lập luận chặt chẽ, khoa học</a:t>
            </a:r>
            <a:endParaRPr lang="en-US" sz="4000" dirty="0">
              <a:solidFill>
                <a:schemeClr val="tx1"/>
              </a:solidFill>
              <a:latin typeface="Arial" panose="020B0604020202020204" pitchFamily="34" charset="0"/>
              <a:cs typeface="Arial" panose="020B0604020202020204" pitchFamily="34" charset="0"/>
            </a:endParaRPr>
          </a:p>
        </p:txBody>
      </p:sp>
      <p:pic>
        <p:nvPicPr>
          <p:cNvPr id="1028" name="Picture 4" descr="Hướng dẫn cách suy nghĩ tích cực qua mỗi ngày | Vinmec">
            <a:extLst>
              <a:ext uri="{FF2B5EF4-FFF2-40B4-BE49-F238E27FC236}">
                <a16:creationId xmlns:a16="http://schemas.microsoft.com/office/drawing/2014/main" id="{9258E207-72CA-CCCD-6788-2B71720450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627" y="6766668"/>
            <a:ext cx="4690046"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3" name="Picture 42" descr="A person with his hand on his chin&#10;&#10;Description automatically generated">
            <a:extLst>
              <a:ext uri="{FF2B5EF4-FFF2-40B4-BE49-F238E27FC236}">
                <a16:creationId xmlns:a16="http://schemas.microsoft.com/office/drawing/2014/main" id="{0CCBEAE8-B054-0874-46BE-8FA387BDB8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06494" y="6766668"/>
            <a:ext cx="4167190" cy="31253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4" name="Group 3">
            <a:extLst>
              <a:ext uri="{FF2B5EF4-FFF2-40B4-BE49-F238E27FC236}">
                <a16:creationId xmlns:a16="http://schemas.microsoft.com/office/drawing/2014/main" id="{26869AA2-9E7C-B1F8-ADC3-6C57EEAFD434}"/>
              </a:ext>
            </a:extLst>
          </p:cNvPr>
          <p:cNvGrpSpPr/>
          <p:nvPr/>
        </p:nvGrpSpPr>
        <p:grpSpPr>
          <a:xfrm>
            <a:off x="-16329" y="1722720"/>
            <a:ext cx="13411417" cy="1964147"/>
            <a:chOff x="-16329" y="1722720"/>
            <a:chExt cx="13411417" cy="1964147"/>
          </a:xfrm>
        </p:grpSpPr>
        <p:sp>
          <p:nvSpPr>
            <p:cNvPr id="34" name="Rectangle 33">
              <a:extLst>
                <a:ext uri="{FF2B5EF4-FFF2-40B4-BE49-F238E27FC236}">
                  <a16:creationId xmlns:a16="http://schemas.microsoft.com/office/drawing/2014/main" id="{EA209B61-23F3-B5E7-2FEE-3BD521440B54}"/>
                </a:ext>
              </a:extLst>
            </p:cNvPr>
            <p:cNvSpPr/>
            <p:nvPr/>
          </p:nvSpPr>
          <p:spPr>
            <a:xfrm>
              <a:off x="-16329" y="1958232"/>
              <a:ext cx="12906494" cy="144852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Arial" panose="020B0604020202020204" pitchFamily="34" charset="0"/>
                  <a:cs typeface="Arial" panose="020B0604020202020204" pitchFamily="34" charset="0"/>
                </a:rPr>
                <a:t>Thuận lợi</a:t>
              </a:r>
              <a:endParaRPr lang="en-US" sz="4400" b="1" dirty="0">
                <a:solidFill>
                  <a:schemeClr val="tx1"/>
                </a:solidFill>
                <a:latin typeface="Arial" panose="020B0604020202020204" pitchFamily="34" charset="0"/>
                <a:cs typeface="Arial" panose="020B0604020202020204" pitchFamily="34" charset="0"/>
              </a:endParaRPr>
            </a:p>
          </p:txBody>
        </p:sp>
        <p:pic>
          <p:nvPicPr>
            <p:cNvPr id="3" name="Picture 2" descr="A hand pointing at something&#10;&#10;Description automatically generated">
              <a:extLst>
                <a:ext uri="{FF2B5EF4-FFF2-40B4-BE49-F238E27FC236}">
                  <a16:creationId xmlns:a16="http://schemas.microsoft.com/office/drawing/2014/main" id="{DEFD4BAE-AE2B-A7E7-5E78-3C0213FE265C}"/>
                </a:ext>
              </a:extLst>
            </p:cNvPr>
            <p:cNvPicPr>
              <a:picLocks noChangeAspect="1"/>
            </p:cNvPicPr>
            <p:nvPr/>
          </p:nvPicPr>
          <p:blipFill rotWithShape="1">
            <a:blip r:embed="rId9">
              <a:extLst>
                <a:ext uri="{28A0092B-C50C-407E-A947-70E740481C1C}">
                  <a14:useLocalDpi xmlns:a14="http://schemas.microsoft.com/office/drawing/2010/main" val="0"/>
                </a:ext>
              </a:extLst>
            </a:blip>
            <a:srcRect l="17125" t="16898" r="24034"/>
            <a:stretch/>
          </p:blipFill>
          <p:spPr>
            <a:xfrm>
              <a:off x="11305211" y="1722720"/>
              <a:ext cx="2089877" cy="1964147"/>
            </a:xfrm>
            <a:prstGeom prst="rect">
              <a:avLst/>
            </a:prstGeom>
          </p:spPr>
        </p:pic>
      </p:grpSp>
      <p:pic>
        <p:nvPicPr>
          <p:cNvPr id="5" name="Picture 4" descr="Lạm dụng thuyết trình, học sinh ngán học - Báo Phụ Nữ">
            <a:extLst>
              <a:ext uri="{FF2B5EF4-FFF2-40B4-BE49-F238E27FC236}">
                <a16:creationId xmlns:a16="http://schemas.microsoft.com/office/drawing/2014/main" id="{6C9C181F-E209-5CEC-1B3E-29F41A84138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11299" y="6767400"/>
            <a:ext cx="4865401" cy="31234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39651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4"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wipe(down)">
                                      <p:cBhvr>
                                        <p:cTn id="20" dur="500"/>
                                        <p:tgtEl>
                                          <p:spTgt spid="102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up)">
                                      <p:cBhvr>
                                        <p:cTn id="25" dur="500"/>
                                        <p:tgtEl>
                                          <p:spTgt spid="36"/>
                                        </p:tgtEl>
                                      </p:cBhvr>
                                    </p:animEffect>
                                  </p:childTnLst>
                                </p:cTn>
                              </p:par>
                              <p:par>
                                <p:cTn id="26" presetID="22" presetClass="entr" presetSubtype="1"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down)">
                                      <p:cBhvr>
                                        <p:cTn id="33" dur="500"/>
                                        <p:tgtEl>
                                          <p:spTgt spid="37"/>
                                        </p:tgtEl>
                                      </p:cBhvr>
                                    </p:animEffect>
                                  </p:childTnLst>
                                </p:cTn>
                              </p:par>
                              <p:par>
                                <p:cTn id="34" presetID="22" presetClass="entr" presetSubtype="4"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down)">
                                      <p:cBhvr>
                                        <p:cTn id="3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6"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6634332" y="-1250032"/>
            <a:ext cx="685800" cy="3169664"/>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6057" y="217242"/>
            <a:ext cx="504706" cy="531778"/>
          </a:xfrm>
          <a:prstGeom prst="rect">
            <a:avLst/>
          </a:prstGeom>
        </p:spPr>
      </p:pic>
      <p:grpSp>
        <p:nvGrpSpPr>
          <p:cNvPr id="9" name="Group 8">
            <a:extLst>
              <a:ext uri="{FF2B5EF4-FFF2-40B4-BE49-F238E27FC236}">
                <a16:creationId xmlns:a16="http://schemas.microsoft.com/office/drawing/2014/main" id="{912A57F6-7CB8-8495-A66D-341BB9D47673}"/>
              </a:ext>
            </a:extLst>
          </p:cNvPr>
          <p:cNvGrpSpPr/>
          <p:nvPr/>
        </p:nvGrpSpPr>
        <p:grpSpPr>
          <a:xfrm>
            <a:off x="5446400" y="0"/>
            <a:ext cx="7583876" cy="1388058"/>
            <a:chOff x="4834930" y="84191"/>
            <a:chExt cx="7359542" cy="1232175"/>
          </a:xfrm>
        </p:grpSpPr>
        <p:sp>
          <p:nvSpPr>
            <p:cNvPr id="11" name="Round Same Side Corner Rectangle 11">
              <a:extLst>
                <a:ext uri="{FF2B5EF4-FFF2-40B4-BE49-F238E27FC236}">
                  <a16:creationId xmlns:a16="http://schemas.microsoft.com/office/drawing/2014/main" id="{E483605E-0677-1D1E-5DAE-B240EF7CAC5A}"/>
                </a:ext>
              </a:extLst>
            </p:cNvPr>
            <p:cNvSpPr/>
            <p:nvPr/>
          </p:nvSpPr>
          <p:spPr>
            <a:xfrm flipV="1">
              <a:off x="4834930" y="84191"/>
              <a:ext cx="7359542" cy="1232175"/>
            </a:xfrm>
            <a:prstGeom prst="round2SameRect">
              <a:avLst>
                <a:gd name="adj1" fmla="val 37720"/>
                <a:gd name="adj2" fmla="val 0"/>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63817B1-34A1-DD9A-7C7E-51C9B4DB50C5}"/>
                </a:ext>
              </a:extLst>
            </p:cNvPr>
            <p:cNvSpPr txBox="1"/>
            <p:nvPr/>
          </p:nvSpPr>
          <p:spPr>
            <a:xfrm>
              <a:off x="5254230" y="277036"/>
              <a:ext cx="6403317" cy="792316"/>
            </a:xfrm>
            <a:prstGeom prst="rect">
              <a:avLst/>
            </a:prstGeom>
            <a:noFill/>
          </p:spPr>
          <p:txBody>
            <a:bodyPr wrap="square" rtlCol="0">
              <a:spAutoFit/>
            </a:bodyPr>
            <a:lstStyle/>
            <a:p>
              <a:pPr algn="ctr"/>
              <a:r>
                <a:rPr lang="en-US" sz="5200" b="1" dirty="0" err="1">
                  <a:solidFill>
                    <a:schemeClr val="bg1"/>
                  </a:solidFill>
                  <a:latin typeface="Arial" panose="020B0604020202020204" pitchFamily="34" charset="0"/>
                  <a:cs typeface="Arial" panose="020B0604020202020204" pitchFamily="34" charset="0"/>
                </a:rPr>
                <a:t>Gợi</a:t>
              </a:r>
              <a:r>
                <a:rPr lang="en-US" sz="5200" b="1" dirty="0">
                  <a:solidFill>
                    <a:schemeClr val="bg1"/>
                  </a:solidFill>
                  <a:latin typeface="Arial" panose="020B0604020202020204" pitchFamily="34" charset="0"/>
                  <a:cs typeface="Arial" panose="020B0604020202020204" pitchFamily="34" charset="0"/>
                </a:rPr>
                <a:t> ý </a:t>
              </a:r>
              <a:r>
                <a:rPr lang="en-US" sz="5200" b="1" dirty="0" err="1">
                  <a:solidFill>
                    <a:schemeClr val="bg1"/>
                  </a:solidFill>
                  <a:latin typeface="Arial" panose="020B0604020202020204" pitchFamily="34" charset="0"/>
                  <a:cs typeface="Arial" panose="020B0604020202020204" pitchFamily="34" charset="0"/>
                </a:rPr>
                <a:t>câu</a:t>
              </a:r>
              <a:r>
                <a:rPr lang="en-US" sz="5200" b="1" dirty="0">
                  <a:solidFill>
                    <a:schemeClr val="bg1"/>
                  </a:solidFill>
                  <a:latin typeface="Arial" panose="020B0604020202020204" pitchFamily="34" charset="0"/>
                  <a:cs typeface="Arial" panose="020B0604020202020204" pitchFamily="34" charset="0"/>
                </a:rPr>
                <a:t> </a:t>
              </a:r>
              <a:r>
                <a:rPr lang="en-US" sz="5200" b="1" dirty="0" err="1">
                  <a:solidFill>
                    <a:schemeClr val="bg1"/>
                  </a:solidFill>
                  <a:latin typeface="Arial" panose="020B0604020202020204" pitchFamily="34" charset="0"/>
                  <a:cs typeface="Arial" panose="020B0604020202020204" pitchFamily="34" charset="0"/>
                </a:rPr>
                <a:t>trả</a:t>
              </a:r>
              <a:r>
                <a:rPr lang="en-US" sz="5200" b="1" dirty="0">
                  <a:solidFill>
                    <a:schemeClr val="bg1"/>
                  </a:solidFill>
                  <a:latin typeface="Arial" panose="020B0604020202020204" pitchFamily="34" charset="0"/>
                  <a:cs typeface="Arial" panose="020B0604020202020204" pitchFamily="34" charset="0"/>
                </a:rPr>
                <a:t> </a:t>
              </a:r>
              <a:r>
                <a:rPr lang="en-US" sz="5200" b="1" dirty="0" err="1">
                  <a:solidFill>
                    <a:schemeClr val="bg1"/>
                  </a:solidFill>
                  <a:latin typeface="Arial" panose="020B0604020202020204" pitchFamily="34" charset="0"/>
                  <a:cs typeface="Arial" panose="020B0604020202020204" pitchFamily="34" charset="0"/>
                </a:rPr>
                <a:t>lời</a:t>
              </a:r>
              <a:endParaRPr lang="en-US" sz="5200" b="1" dirty="0">
                <a:solidFill>
                  <a:schemeClr val="bg1"/>
                </a:solidFill>
                <a:latin typeface="Arial" panose="020B0604020202020204" pitchFamily="34" charset="0"/>
                <a:cs typeface="Arial" panose="020B0604020202020204" pitchFamily="34" charset="0"/>
              </a:endParaRPr>
            </a:p>
          </p:txBody>
        </p:sp>
      </p:grpSp>
      <p:sp>
        <p:nvSpPr>
          <p:cNvPr id="10" name="Freeform 6">
            <a:extLst>
              <a:ext uri="{FF2B5EF4-FFF2-40B4-BE49-F238E27FC236}">
                <a16:creationId xmlns:a16="http://schemas.microsoft.com/office/drawing/2014/main" id="{CC3586D6-BB87-55D6-882C-4AC01C7268AE}"/>
              </a:ext>
            </a:extLst>
          </p:cNvPr>
          <p:cNvSpPr/>
          <p:nvPr/>
        </p:nvSpPr>
        <p:spPr>
          <a:xfrm>
            <a:off x="590916" y="2342861"/>
            <a:ext cx="17173632" cy="6959188"/>
          </a:xfrm>
          <a:custGeom>
            <a:avLst/>
            <a:gdLst/>
            <a:ahLst/>
            <a:cxnLst/>
            <a:rect l="l" t="t" r="r" b="b"/>
            <a:pathLst>
              <a:path w="15013220" h="6361849">
                <a:moveTo>
                  <a:pt x="0" y="0"/>
                </a:moveTo>
                <a:lnTo>
                  <a:pt x="15013221" y="0"/>
                </a:lnTo>
                <a:lnTo>
                  <a:pt x="15013221" y="6361849"/>
                </a:lnTo>
                <a:lnTo>
                  <a:pt x="0" y="6361849"/>
                </a:lnTo>
                <a:lnTo>
                  <a:pt x="0" y="0"/>
                </a:lnTo>
                <a:close/>
              </a:path>
            </a:pathLst>
          </a:custGeom>
          <a:solidFill>
            <a:srgbClr val="FFF3CD"/>
          </a:solidFill>
        </p:spPr>
        <p:txBody>
          <a:bodyPr/>
          <a:lstStyle/>
          <a:p>
            <a:endParaRPr lang="en-US"/>
          </a:p>
        </p:txBody>
      </p:sp>
      <p:sp>
        <p:nvSpPr>
          <p:cNvPr id="13" name="Freeform 45">
            <a:extLst>
              <a:ext uri="{FF2B5EF4-FFF2-40B4-BE49-F238E27FC236}">
                <a16:creationId xmlns:a16="http://schemas.microsoft.com/office/drawing/2014/main" id="{C75CD795-2F7F-BD5B-7F03-3241537CBC40}"/>
              </a:ext>
            </a:extLst>
          </p:cNvPr>
          <p:cNvSpPr/>
          <p:nvPr/>
        </p:nvSpPr>
        <p:spPr>
          <a:xfrm rot="1636435" flipH="1">
            <a:off x="17163445" y="8206883"/>
            <a:ext cx="813171" cy="1556307"/>
          </a:xfrm>
          <a:custGeom>
            <a:avLst/>
            <a:gdLst/>
            <a:ahLst/>
            <a:cxnLst/>
            <a:rect l="l" t="t" r="r" b="b"/>
            <a:pathLst>
              <a:path w="813171" h="1556307">
                <a:moveTo>
                  <a:pt x="813171" y="0"/>
                </a:moveTo>
                <a:lnTo>
                  <a:pt x="0" y="0"/>
                </a:lnTo>
                <a:lnTo>
                  <a:pt x="0" y="1556307"/>
                </a:lnTo>
                <a:lnTo>
                  <a:pt x="813171" y="1556307"/>
                </a:lnTo>
                <a:lnTo>
                  <a:pt x="813171"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pic>
        <p:nvPicPr>
          <p:cNvPr id="14" name="Picture 13" descr="Icon&#10;&#10;Description automatically generated">
            <a:extLst>
              <a:ext uri="{FF2B5EF4-FFF2-40B4-BE49-F238E27FC236}">
                <a16:creationId xmlns:a16="http://schemas.microsoft.com/office/drawing/2014/main" id="{39E45F73-51AB-7C63-7667-15ABACBBD0E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4233" y="1233066"/>
            <a:ext cx="1973069" cy="1973069"/>
          </a:xfrm>
          <a:prstGeom prst="rect">
            <a:avLst/>
          </a:prstGeom>
        </p:spPr>
      </p:pic>
      <p:sp>
        <p:nvSpPr>
          <p:cNvPr id="15" name="TextBox 14">
            <a:extLst>
              <a:ext uri="{FF2B5EF4-FFF2-40B4-BE49-F238E27FC236}">
                <a16:creationId xmlns:a16="http://schemas.microsoft.com/office/drawing/2014/main" id="{F39C4B60-7D48-59D3-E4C8-E9D1E63331AA}"/>
              </a:ext>
            </a:extLst>
          </p:cNvPr>
          <p:cNvSpPr txBox="1"/>
          <p:nvPr/>
        </p:nvSpPr>
        <p:spPr>
          <a:xfrm>
            <a:off x="1120305" y="3085876"/>
            <a:ext cx="8162134" cy="5518242"/>
          </a:xfrm>
          <a:prstGeom prst="rect">
            <a:avLst/>
          </a:prstGeom>
          <a:noFill/>
        </p:spPr>
        <p:txBody>
          <a:bodyPr wrap="square">
            <a:spAutoFit/>
          </a:bodyPr>
          <a:lstStyle/>
          <a:p>
            <a:pPr marR="0" algn="ctr">
              <a:lnSpc>
                <a:spcPct val="150000"/>
              </a:lnSpc>
              <a:spcBef>
                <a:spcPts val="0"/>
              </a:spcBef>
              <a:spcAft>
                <a:spcPts val="0"/>
              </a:spcAft>
            </a:pPr>
            <a:r>
              <a:rPr lang="en-US" sz="4000" b="1">
                <a:solidFill>
                  <a:srgbClr val="000000"/>
                </a:solidFill>
                <a:latin typeface="Arial" panose="020B0604020202020204" pitchFamily="34" charset="0"/>
                <a:ea typeface="Calibri" panose="020F0502020204030204" pitchFamily="34" charset="0"/>
                <a:cs typeface="Arial" panose="020B0604020202020204" pitchFamily="34" charset="0"/>
              </a:rPr>
              <a:t>Khó khăn:</a:t>
            </a:r>
            <a:endParaRPr lang="vi-VN" sz="4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marR="0" indent="-571500" algn="just">
              <a:lnSpc>
                <a:spcPct val="150000"/>
              </a:lnSpc>
              <a:spcBef>
                <a:spcPts val="0"/>
              </a:spcBef>
              <a:spcAft>
                <a:spcPts val="0"/>
              </a:spcAft>
              <a:buFont typeface="Courier New" panose="02070309020205020404" pitchFamily="49" charset="0"/>
              <a:buChar char="o"/>
            </a:pPr>
            <a:r>
              <a:rPr lang="vi-VN" sz="4000">
                <a:solidFill>
                  <a:srgbClr val="000000"/>
                </a:solidFill>
                <a:ea typeface="Calibri" panose="020F0502020204030204" pitchFamily="34" charset="0"/>
                <a:cs typeface="Arial" panose="020B0604020202020204" pitchFamily="34" charset="0"/>
              </a:rPr>
              <a:t>Vẫn còn hơi nhút nhát, e ngại.</a:t>
            </a:r>
          </a:p>
          <a:p>
            <a:pPr marL="571500" marR="0" indent="-571500" algn="just">
              <a:lnSpc>
                <a:spcPct val="150000"/>
              </a:lnSpc>
              <a:spcBef>
                <a:spcPts val="0"/>
              </a:spcBef>
              <a:spcAft>
                <a:spcPts val="0"/>
              </a:spcAft>
              <a:buFont typeface="Courier New" panose="02070309020205020404" pitchFamily="49" charset="0"/>
              <a:buChar char="o"/>
            </a:pPr>
            <a:r>
              <a:rPr lang="vi-VN" sz="4000">
                <a:solidFill>
                  <a:srgbClr val="000000"/>
                </a:solidFill>
                <a:ea typeface="Calibri" panose="020F0502020204030204" pitchFamily="34" charset="0"/>
                <a:cs typeface="Arial" panose="020B0604020202020204" pitchFamily="34" charset="0"/>
              </a:rPr>
              <a:t>Luận điểm và khả năng tranh biện chưa dứt khoát.</a:t>
            </a:r>
          </a:p>
          <a:p>
            <a:pPr marL="571500" marR="0" indent="-571500" algn="just">
              <a:lnSpc>
                <a:spcPct val="150000"/>
              </a:lnSpc>
              <a:spcBef>
                <a:spcPts val="0"/>
              </a:spcBef>
              <a:spcAft>
                <a:spcPts val="0"/>
              </a:spcAft>
              <a:buFont typeface="Courier New" panose="02070309020205020404" pitchFamily="49" charset="0"/>
              <a:buChar char="o"/>
            </a:pPr>
            <a:r>
              <a:rPr lang="vi-VN" sz="4000">
                <a:solidFill>
                  <a:srgbClr val="000000"/>
                </a:solidFill>
                <a:ea typeface="Calibri" panose="020F0502020204030204" pitchFamily="34" charset="0"/>
                <a:cs typeface="Arial" panose="020B0604020202020204" pitchFamily="34" charset="0"/>
              </a:rPr>
              <a:t>Chưa kiểm soát được giọng và cử chỉ khi tranh biện.</a:t>
            </a:r>
            <a:endParaRPr lang="vi-VN" sz="4000" dirty="0">
              <a:solidFill>
                <a:srgbClr val="000000"/>
              </a:solidFill>
              <a:ea typeface="Calibri" panose="020F0502020204030204" pitchFamily="34" charset="0"/>
              <a:cs typeface="Arial" panose="020B0604020202020204" pitchFamily="34" charset="0"/>
            </a:endParaRPr>
          </a:p>
        </p:txBody>
      </p:sp>
      <p:pic>
        <p:nvPicPr>
          <p:cNvPr id="3074" name="Picture 2" descr="Thiếu Tự Tin: Nguyên Nhân, Biểu Hiện Và Cách Khắc Phục - TÂM LÝ TRỊ LIỆU NHC">
            <a:extLst>
              <a:ext uri="{FF2B5EF4-FFF2-40B4-BE49-F238E27FC236}">
                <a16:creationId xmlns:a16="http://schemas.microsoft.com/office/drawing/2014/main" id="{D6219796-72E1-2554-55BA-252D073C380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08810" y="3860853"/>
            <a:ext cx="3826677" cy="21525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6" name="Picture 4" descr="Tranh biện (debate) là gì? Kỹ năng tranh biện cần có - JobsGO Blog">
            <a:extLst>
              <a:ext uri="{FF2B5EF4-FFF2-40B4-BE49-F238E27FC236}">
                <a16:creationId xmlns:a16="http://schemas.microsoft.com/office/drawing/2014/main" id="{AE02A258-25A0-1B62-DDE5-615D9057B99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3996"/>
          <a:stretch/>
        </p:blipFill>
        <p:spPr bwMode="auto">
          <a:xfrm rot="633906">
            <a:off x="13765846" y="3748685"/>
            <a:ext cx="3400091" cy="21931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8" name="Picture 6" descr="Debate là gì? - Cách để tranh biện hiệu quả nhất dành cho bạn">
            <a:extLst>
              <a:ext uri="{FF2B5EF4-FFF2-40B4-BE49-F238E27FC236}">
                <a16:creationId xmlns:a16="http://schemas.microsoft.com/office/drawing/2014/main" id="{9A226260-850F-E40B-13DF-91BB3188743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b="6068"/>
          <a:stretch/>
        </p:blipFill>
        <p:spPr bwMode="auto">
          <a:xfrm>
            <a:off x="11669983" y="5805977"/>
            <a:ext cx="3826677" cy="23243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93232892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left)">
                                      <p:cBhvr>
                                        <p:cTn id="10" dur="5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wipe(left)">
                                      <p:cBhvr>
                                        <p:cTn id="15" dur="500"/>
                                        <p:tgtEl>
                                          <p:spTgt spid="15">
                                            <p:txEl>
                                              <p:pRg st="1" end="1"/>
                                            </p:txEl>
                                          </p:spTgt>
                                        </p:tgtEl>
                                      </p:cBhvr>
                                    </p:animEffect>
                                  </p:childTnLst>
                                </p:cTn>
                              </p:par>
                              <p:par>
                                <p:cTn id="16" presetID="22" presetClass="entr" presetSubtype="2"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wipe(right)">
                                      <p:cBhvr>
                                        <p:cTn id="18" dur="5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wipe(left)">
                                      <p:cBhvr>
                                        <p:cTn id="23" dur="500"/>
                                        <p:tgtEl>
                                          <p:spTgt spid="15">
                                            <p:txEl>
                                              <p:pRg st="2" end="2"/>
                                            </p:txEl>
                                          </p:spTgt>
                                        </p:tgtEl>
                                      </p:cBhvr>
                                    </p:animEffect>
                                  </p:childTnLst>
                                </p:cTn>
                              </p:par>
                              <p:par>
                                <p:cTn id="24" presetID="22" presetClass="entr" presetSubtype="2" fill="hold" nodeType="with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wipe(right)">
                                      <p:cBhvr>
                                        <p:cTn id="26" dur="500"/>
                                        <p:tgtEl>
                                          <p:spTgt spid="307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animEffect transition="in" filter="wipe(left)">
                                      <p:cBhvr>
                                        <p:cTn id="31" dur="500"/>
                                        <p:tgtEl>
                                          <p:spTgt spid="15">
                                            <p:txEl>
                                              <p:pRg st="3" end="3"/>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078"/>
                                        </p:tgtEl>
                                        <p:attrNameLst>
                                          <p:attrName>style.visibility</p:attrName>
                                        </p:attrNameLst>
                                      </p:cBhvr>
                                      <p:to>
                                        <p:strVal val="visible"/>
                                      </p:to>
                                    </p:set>
                                    <p:animEffect transition="in" filter="wipe(down)">
                                      <p:cBhvr>
                                        <p:cTn id="34"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33606">
            <a:off x="225381" y="8767232"/>
            <a:ext cx="671847" cy="1792624"/>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474342" y="9397655"/>
            <a:ext cx="504706" cy="531778"/>
          </a:xfrm>
          <a:prstGeom prst="rect">
            <a:avLst/>
          </a:prstGeom>
        </p:spPr>
      </p:pic>
      <p:grpSp>
        <p:nvGrpSpPr>
          <p:cNvPr id="4" name="Group 3">
            <a:extLst>
              <a:ext uri="{FF2B5EF4-FFF2-40B4-BE49-F238E27FC236}">
                <a16:creationId xmlns:a16="http://schemas.microsoft.com/office/drawing/2014/main" id="{2BD26BC9-774A-703D-6279-E26D64E45B2C}"/>
              </a:ext>
            </a:extLst>
          </p:cNvPr>
          <p:cNvGrpSpPr/>
          <p:nvPr/>
        </p:nvGrpSpPr>
        <p:grpSpPr>
          <a:xfrm>
            <a:off x="7772400" y="2809147"/>
            <a:ext cx="9446237" cy="5687153"/>
            <a:chOff x="7620001" y="2018506"/>
            <a:chExt cx="9446237" cy="5687153"/>
          </a:xfrm>
        </p:grpSpPr>
        <p:sp>
          <p:nvSpPr>
            <p:cNvPr id="5" name="Speech Bubble: Rectangle with Corners Rounded 4">
              <a:extLst>
                <a:ext uri="{FF2B5EF4-FFF2-40B4-BE49-F238E27FC236}">
                  <a16:creationId xmlns:a16="http://schemas.microsoft.com/office/drawing/2014/main" id="{F2F30D3B-FD93-EF7A-AC19-CFA273054CDD}"/>
                </a:ext>
              </a:extLst>
            </p:cNvPr>
            <p:cNvSpPr/>
            <p:nvPr/>
          </p:nvSpPr>
          <p:spPr>
            <a:xfrm>
              <a:off x="7620001" y="2740496"/>
              <a:ext cx="9446237" cy="4965163"/>
            </a:xfrm>
            <a:prstGeom prst="wedgeRoundRectCallout">
              <a:avLst>
                <a:gd name="adj1" fmla="val -64919"/>
                <a:gd name="adj2" fmla="val 48841"/>
                <a:gd name="adj3" fmla="val 16667"/>
              </a:avLst>
            </a:prstGeom>
            <a:solidFill>
              <a:schemeClr val="accent5">
                <a:lumMod val="20000"/>
                <a:lumOff val="80000"/>
              </a:schemeClr>
            </a:solidFill>
            <a:ln>
              <a:solidFill>
                <a:schemeClr val="accent5">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200">
                  <a:solidFill>
                    <a:schemeClr val="tx1"/>
                  </a:solidFill>
                  <a:latin typeface="Arial" panose="020B0604020202020204" pitchFamily="34" charset="0"/>
                  <a:cs typeface="Arial" panose="020B0604020202020204" pitchFamily="34" charset="0"/>
                </a:rPr>
                <a:t>Các em hãy cho điểm từng mức độ vào </a:t>
              </a:r>
              <a:r>
                <a:rPr lang="en-US" sz="4200" i="1">
                  <a:solidFill>
                    <a:srgbClr val="FF0000"/>
                  </a:solidFill>
                  <a:latin typeface="Arial" panose="020B0604020202020204" pitchFamily="34" charset="0"/>
                  <a:cs typeface="Arial" panose="020B0604020202020204" pitchFamily="34" charset="0"/>
                </a:rPr>
                <a:t>Phiếu đánh giá </a:t>
              </a:r>
              <a:r>
                <a:rPr lang="en-US" sz="4200">
                  <a:solidFill>
                    <a:schemeClr val="tx1"/>
                  </a:solidFill>
                  <a:latin typeface="Arial" panose="020B0604020202020204" pitchFamily="34" charset="0"/>
                  <a:cs typeface="Arial" panose="020B0604020202020204" pitchFamily="34" charset="0"/>
                </a:rPr>
                <a:t>của mình. Sau đó, tính điểm tổng của </a:t>
              </a:r>
              <a:r>
                <a:rPr lang="en-US" sz="4200" i="1">
                  <a:solidFill>
                    <a:srgbClr val="FF0000"/>
                  </a:solidFill>
                  <a:latin typeface="Arial" panose="020B0604020202020204" pitchFamily="34" charset="0"/>
                  <a:cs typeface="Arial" panose="020B0604020202020204" pitchFamily="34" charset="0"/>
                </a:rPr>
                <a:t>Phiếu</a:t>
              </a:r>
              <a:r>
                <a:rPr lang="en-US" sz="4200">
                  <a:solidFill>
                    <a:schemeClr val="tx1"/>
                  </a:solidFill>
                  <a:latin typeface="Arial" panose="020B0604020202020204" pitchFamily="34" charset="0"/>
                  <a:cs typeface="Arial" panose="020B0604020202020204" pitchFamily="34" charset="0"/>
                </a:rPr>
                <a:t> và nhận xét.</a:t>
              </a:r>
              <a:endParaRPr lang="vi-VN" sz="4200" dirty="0">
                <a:solidFill>
                  <a:schemeClr val="tx1"/>
                </a:solidFill>
                <a:latin typeface="Arial" panose="020B0604020202020204" pitchFamily="34" charset="0"/>
                <a:cs typeface="Arial" panose="020B0604020202020204" pitchFamily="34" charset="0"/>
              </a:endParaRPr>
            </a:p>
          </p:txBody>
        </p:sp>
        <p:pic>
          <p:nvPicPr>
            <p:cNvPr id="6" name="Picture 2">
              <a:extLst>
                <a:ext uri="{FF2B5EF4-FFF2-40B4-BE49-F238E27FC236}">
                  <a16:creationId xmlns:a16="http://schemas.microsoft.com/office/drawing/2014/main" id="{83627A9F-696C-13DE-3084-91929617C85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803723" y="2018506"/>
              <a:ext cx="1078792" cy="1109038"/>
            </a:xfrm>
            <a:prstGeom prst="rect">
              <a:avLst/>
            </a:prstGeom>
          </p:spPr>
        </p:pic>
      </p:grpSp>
      <p:pic>
        <p:nvPicPr>
          <p:cNvPr id="7" name="Picture 6" descr="A picture containing vector graphics&#10;&#10;Description automatically generated">
            <a:extLst>
              <a:ext uri="{FF2B5EF4-FFF2-40B4-BE49-F238E27FC236}">
                <a16:creationId xmlns:a16="http://schemas.microsoft.com/office/drawing/2014/main" id="{A90B7891-ECF0-4209-20F6-E8AF95FDDB2F}"/>
              </a:ext>
            </a:extLst>
          </p:cNvPr>
          <p:cNvPicPr>
            <a:picLocks noChangeAspect="1"/>
          </p:cNvPicPr>
          <p:nvPr/>
        </p:nvPicPr>
        <p:blipFill rotWithShape="1">
          <a:blip r:embed="rId8">
            <a:extLst>
              <a:ext uri="{28A0092B-C50C-407E-A947-70E740481C1C}">
                <a14:useLocalDpi xmlns:a14="http://schemas.microsoft.com/office/drawing/2010/main" val="0"/>
              </a:ext>
            </a:extLst>
          </a:blip>
          <a:srcRect l="5596" r="11864"/>
          <a:stretch/>
        </p:blipFill>
        <p:spPr>
          <a:xfrm>
            <a:off x="1717542" y="4915294"/>
            <a:ext cx="4495800" cy="5446872"/>
          </a:xfrm>
          <a:prstGeom prst="rect">
            <a:avLst/>
          </a:prstGeom>
        </p:spPr>
      </p:pic>
      <p:sp>
        <p:nvSpPr>
          <p:cNvPr id="8" name="AutoShape 24">
            <a:extLst>
              <a:ext uri="{FF2B5EF4-FFF2-40B4-BE49-F238E27FC236}">
                <a16:creationId xmlns:a16="http://schemas.microsoft.com/office/drawing/2014/main" id="{27160F1E-2BF6-C5A7-E9B6-E244C6827C97}"/>
              </a:ext>
            </a:extLst>
          </p:cNvPr>
          <p:cNvSpPr/>
          <p:nvPr/>
        </p:nvSpPr>
        <p:spPr>
          <a:xfrm>
            <a:off x="-1981200" y="733391"/>
            <a:ext cx="22250400" cy="1499851"/>
          </a:xfrm>
          <a:prstGeom prst="rect">
            <a:avLst/>
          </a:prstGeom>
          <a:solidFill>
            <a:schemeClr val="accent6">
              <a:lumMod val="20000"/>
              <a:lumOff val="80000"/>
            </a:schemeClr>
          </a:solidFill>
        </p:spPr>
        <p:txBody>
          <a:bodyPr/>
          <a:lstStyle/>
          <a:p>
            <a:endParaRPr lang="en-US"/>
          </a:p>
        </p:txBody>
      </p:sp>
      <p:sp>
        <p:nvSpPr>
          <p:cNvPr id="9" name="TextBox 8">
            <a:extLst>
              <a:ext uri="{FF2B5EF4-FFF2-40B4-BE49-F238E27FC236}">
                <a16:creationId xmlns:a16="http://schemas.microsoft.com/office/drawing/2014/main" id="{A9FFF261-EE87-748D-35EE-2BCC5D409551}"/>
              </a:ext>
            </a:extLst>
          </p:cNvPr>
          <p:cNvSpPr txBox="1"/>
          <p:nvPr/>
        </p:nvSpPr>
        <p:spPr>
          <a:xfrm>
            <a:off x="2952788" y="1066203"/>
            <a:ext cx="13372208" cy="830997"/>
          </a:xfrm>
          <a:prstGeom prst="rect">
            <a:avLst/>
          </a:prstGeom>
          <a:noFill/>
        </p:spPr>
        <p:txBody>
          <a:bodyPr wrap="square">
            <a:spAutoFit/>
          </a:bodyPr>
          <a:lstStyle/>
          <a:p>
            <a:pPr algn="ctr">
              <a:spcAft>
                <a:spcPts val="1000"/>
              </a:spcAft>
            </a:pPr>
            <a:r>
              <a:rPr lang="vi-VN" sz="4800" b="1">
                <a:solidFill>
                  <a:srgbClr val="C00000"/>
                </a:solidFill>
                <a:ea typeface="Calibri" panose="020F0502020204030204" pitchFamily="34" charset="0"/>
                <a:cs typeface="Arial" panose="020B0604020202020204" pitchFamily="34" charset="0"/>
              </a:rPr>
              <a:t>Nhiệm vụ 2. Tổng kết số liệu khảo sát</a:t>
            </a:r>
            <a:endParaRPr lang="en-US" sz="48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02A1356-2714-8D8D-B9DD-7D3C91FAA484}"/>
              </a:ext>
            </a:extLst>
          </p:cNvPr>
          <p:cNvGrpSpPr/>
          <p:nvPr/>
        </p:nvGrpSpPr>
        <p:grpSpPr>
          <a:xfrm rot="702940">
            <a:off x="16511111" y="718808"/>
            <a:ext cx="2499012" cy="1705583"/>
            <a:chOff x="15794001" y="8493661"/>
            <a:chExt cx="2246574" cy="1599902"/>
          </a:xfrm>
        </p:grpSpPr>
        <p:sp>
          <p:nvSpPr>
            <p:cNvPr id="11" name="Freeform 9">
              <a:extLst>
                <a:ext uri="{FF2B5EF4-FFF2-40B4-BE49-F238E27FC236}">
                  <a16:creationId xmlns:a16="http://schemas.microsoft.com/office/drawing/2014/main" id="{3AA25607-EB84-E773-FB7B-5C34209D55E3}"/>
                </a:ext>
              </a:extLst>
            </p:cNvPr>
            <p:cNvSpPr/>
            <p:nvPr/>
          </p:nvSpPr>
          <p:spPr>
            <a:xfrm>
              <a:off x="16840200" y="8801100"/>
              <a:ext cx="1200375" cy="1292463"/>
            </a:xfrm>
            <a:custGeom>
              <a:avLst/>
              <a:gdLst/>
              <a:ahLst/>
              <a:cxnLst/>
              <a:rect l="l" t="t" r="r" b="b"/>
              <a:pathLst>
                <a:path w="1200375" h="1292463">
                  <a:moveTo>
                    <a:pt x="0" y="0"/>
                  </a:moveTo>
                  <a:lnTo>
                    <a:pt x="1200375" y="0"/>
                  </a:lnTo>
                  <a:lnTo>
                    <a:pt x="1200375" y="1292463"/>
                  </a:lnTo>
                  <a:lnTo>
                    <a:pt x="0" y="12924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Freeform 11">
              <a:extLst>
                <a:ext uri="{FF2B5EF4-FFF2-40B4-BE49-F238E27FC236}">
                  <a16:creationId xmlns:a16="http://schemas.microsoft.com/office/drawing/2014/main" id="{CCDEAD3A-EAA5-852B-41BF-5C2F91F76D6B}"/>
                </a:ext>
              </a:extLst>
            </p:cNvPr>
            <p:cNvSpPr/>
            <p:nvPr/>
          </p:nvSpPr>
          <p:spPr>
            <a:xfrm>
              <a:off x="15794001" y="8493661"/>
              <a:ext cx="953670" cy="953670"/>
            </a:xfrm>
            <a:custGeom>
              <a:avLst/>
              <a:gdLst/>
              <a:ahLst/>
              <a:cxnLst/>
              <a:rect l="l" t="t" r="r" b="b"/>
              <a:pathLst>
                <a:path w="953670" h="953670">
                  <a:moveTo>
                    <a:pt x="0" y="0"/>
                  </a:moveTo>
                  <a:lnTo>
                    <a:pt x="953670" y="0"/>
                  </a:lnTo>
                  <a:lnTo>
                    <a:pt x="953670" y="953670"/>
                  </a:lnTo>
                  <a:lnTo>
                    <a:pt x="0" y="9536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grpSp>
        <p:nvGrpSpPr>
          <p:cNvPr id="17" name="Group 16">
            <a:extLst>
              <a:ext uri="{FF2B5EF4-FFF2-40B4-BE49-F238E27FC236}">
                <a16:creationId xmlns:a16="http://schemas.microsoft.com/office/drawing/2014/main" id="{03A1FC6E-BB94-94A7-56A4-FB36898C0D46}"/>
              </a:ext>
            </a:extLst>
          </p:cNvPr>
          <p:cNvGrpSpPr/>
          <p:nvPr/>
        </p:nvGrpSpPr>
        <p:grpSpPr>
          <a:xfrm rot="6949130">
            <a:off x="97843" y="566933"/>
            <a:ext cx="2506785" cy="1782556"/>
            <a:chOff x="15794001" y="8493661"/>
            <a:chExt cx="2246574" cy="1599902"/>
          </a:xfrm>
        </p:grpSpPr>
        <p:sp>
          <p:nvSpPr>
            <p:cNvPr id="18" name="Freeform 9">
              <a:extLst>
                <a:ext uri="{FF2B5EF4-FFF2-40B4-BE49-F238E27FC236}">
                  <a16:creationId xmlns:a16="http://schemas.microsoft.com/office/drawing/2014/main" id="{9D665C2F-5D43-12B8-B2F5-9D903013BC44}"/>
                </a:ext>
              </a:extLst>
            </p:cNvPr>
            <p:cNvSpPr/>
            <p:nvPr/>
          </p:nvSpPr>
          <p:spPr>
            <a:xfrm>
              <a:off x="16840200" y="8801100"/>
              <a:ext cx="1200375" cy="1292463"/>
            </a:xfrm>
            <a:custGeom>
              <a:avLst/>
              <a:gdLst/>
              <a:ahLst/>
              <a:cxnLst/>
              <a:rect l="l" t="t" r="r" b="b"/>
              <a:pathLst>
                <a:path w="1200375" h="1292463">
                  <a:moveTo>
                    <a:pt x="0" y="0"/>
                  </a:moveTo>
                  <a:lnTo>
                    <a:pt x="1200375" y="0"/>
                  </a:lnTo>
                  <a:lnTo>
                    <a:pt x="1200375" y="1292463"/>
                  </a:lnTo>
                  <a:lnTo>
                    <a:pt x="0" y="12924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33" name="Freeform 11">
              <a:extLst>
                <a:ext uri="{FF2B5EF4-FFF2-40B4-BE49-F238E27FC236}">
                  <a16:creationId xmlns:a16="http://schemas.microsoft.com/office/drawing/2014/main" id="{F1BFF644-E206-8394-1C88-2B1AE979CEAE}"/>
                </a:ext>
              </a:extLst>
            </p:cNvPr>
            <p:cNvSpPr/>
            <p:nvPr/>
          </p:nvSpPr>
          <p:spPr>
            <a:xfrm>
              <a:off x="15794001" y="8493661"/>
              <a:ext cx="953670" cy="953670"/>
            </a:xfrm>
            <a:custGeom>
              <a:avLst/>
              <a:gdLst/>
              <a:ahLst/>
              <a:cxnLst/>
              <a:rect l="l" t="t" r="r" b="b"/>
              <a:pathLst>
                <a:path w="953670" h="953670">
                  <a:moveTo>
                    <a:pt x="0" y="0"/>
                  </a:moveTo>
                  <a:lnTo>
                    <a:pt x="953670" y="0"/>
                  </a:lnTo>
                  <a:lnTo>
                    <a:pt x="953670" y="953670"/>
                  </a:lnTo>
                  <a:lnTo>
                    <a:pt x="0" y="9536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spTree>
    <p:extLst>
      <p:ext uri="{BB962C8B-B14F-4D97-AF65-F5344CB8AC3E}">
        <p14:creationId xmlns:p14="http://schemas.microsoft.com/office/powerpoint/2010/main" val="59568650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33606">
            <a:off x="549780" y="-111834"/>
            <a:ext cx="671847" cy="1792624"/>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235045" y="1093823"/>
            <a:ext cx="504706" cy="531778"/>
          </a:xfrm>
          <a:prstGeom prst="rect">
            <a:avLst/>
          </a:prstGeom>
        </p:spPr>
      </p:pic>
      <p:sp>
        <p:nvSpPr>
          <p:cNvPr id="5" name="Freeform 5">
            <a:extLst>
              <a:ext uri="{FF2B5EF4-FFF2-40B4-BE49-F238E27FC236}">
                <a16:creationId xmlns:a16="http://schemas.microsoft.com/office/drawing/2014/main" id="{0D90DCCF-4FC1-EA2D-69C6-333F24E4B4BA}"/>
              </a:ext>
            </a:extLst>
          </p:cNvPr>
          <p:cNvSpPr/>
          <p:nvPr/>
        </p:nvSpPr>
        <p:spPr>
          <a:xfrm>
            <a:off x="518551" y="2079370"/>
            <a:ext cx="17221200" cy="7860702"/>
          </a:xfrm>
          <a:custGeom>
            <a:avLst/>
            <a:gdLst/>
            <a:ahLst/>
            <a:cxnLst/>
            <a:rect l="l" t="t" r="r" b="b"/>
            <a:pathLst>
              <a:path w="14875164" h="5894776">
                <a:moveTo>
                  <a:pt x="0" y="0"/>
                </a:moveTo>
                <a:lnTo>
                  <a:pt x="14875164" y="0"/>
                </a:lnTo>
                <a:lnTo>
                  <a:pt x="14875164" y="5894776"/>
                </a:lnTo>
                <a:lnTo>
                  <a:pt x="0" y="5894776"/>
                </a:lnTo>
                <a:lnTo>
                  <a:pt x="0" y="0"/>
                </a:lnTo>
                <a:close/>
              </a:path>
            </a:pathLst>
          </a:custGeom>
          <a:solidFill>
            <a:schemeClr val="accent5">
              <a:lumMod val="20000"/>
              <a:lumOff val="80000"/>
            </a:schemeClr>
          </a:solidFill>
        </p:spPr>
        <p:txBody>
          <a:bodyPr/>
          <a:lstStyle/>
          <a:p>
            <a:endParaRPr lang="en-US"/>
          </a:p>
        </p:txBody>
      </p:sp>
      <p:grpSp>
        <p:nvGrpSpPr>
          <p:cNvPr id="6" name="Group 5">
            <a:extLst>
              <a:ext uri="{FF2B5EF4-FFF2-40B4-BE49-F238E27FC236}">
                <a16:creationId xmlns:a16="http://schemas.microsoft.com/office/drawing/2014/main" id="{FC68111F-4CB6-0573-213A-A6B12028E947}"/>
              </a:ext>
            </a:extLst>
          </p:cNvPr>
          <p:cNvGrpSpPr/>
          <p:nvPr/>
        </p:nvGrpSpPr>
        <p:grpSpPr>
          <a:xfrm>
            <a:off x="5981700" y="-28898"/>
            <a:ext cx="6324600" cy="1580477"/>
            <a:chOff x="5715000" y="-1"/>
            <a:chExt cx="6324600" cy="1563773"/>
          </a:xfrm>
        </p:grpSpPr>
        <p:sp>
          <p:nvSpPr>
            <p:cNvPr id="8" name="Round Same Side Corner Rectangle 11">
              <a:extLst>
                <a:ext uri="{FF2B5EF4-FFF2-40B4-BE49-F238E27FC236}">
                  <a16:creationId xmlns:a16="http://schemas.microsoft.com/office/drawing/2014/main" id="{51AE31F6-48C0-7163-E917-673A8B91484E}"/>
                </a:ext>
              </a:extLst>
            </p:cNvPr>
            <p:cNvSpPr/>
            <p:nvPr/>
          </p:nvSpPr>
          <p:spPr>
            <a:xfrm flipV="1">
              <a:off x="5715000" y="-1"/>
              <a:ext cx="6324600" cy="1563773"/>
            </a:xfrm>
            <a:prstGeom prst="round2SameRect">
              <a:avLst>
                <a:gd name="adj1" fmla="val 37720"/>
                <a:gd name="adj2" fmla="val 0"/>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949E627-C942-A7D5-EF17-DEADD5361699}"/>
                </a:ext>
              </a:extLst>
            </p:cNvPr>
            <p:cNvSpPr txBox="1"/>
            <p:nvPr/>
          </p:nvSpPr>
          <p:spPr>
            <a:xfrm>
              <a:off x="6515100" y="285157"/>
              <a:ext cx="4724400" cy="1004929"/>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KHỞI ĐỘNG</a:t>
              </a:r>
            </a:p>
          </p:txBody>
        </p:sp>
      </p:grpSp>
      <p:sp>
        <p:nvSpPr>
          <p:cNvPr id="11" name="TextBox 10">
            <a:extLst>
              <a:ext uri="{FF2B5EF4-FFF2-40B4-BE49-F238E27FC236}">
                <a16:creationId xmlns:a16="http://schemas.microsoft.com/office/drawing/2014/main" id="{9DB0ECFD-3CBC-5A73-DCAF-B84617850936}"/>
              </a:ext>
            </a:extLst>
          </p:cNvPr>
          <p:cNvSpPr txBox="1"/>
          <p:nvPr/>
        </p:nvSpPr>
        <p:spPr>
          <a:xfrm>
            <a:off x="1943100" y="2328253"/>
            <a:ext cx="14401799" cy="769441"/>
          </a:xfrm>
          <a:prstGeom prst="rect">
            <a:avLst/>
          </a:prstGeom>
          <a:noFill/>
        </p:spPr>
        <p:txBody>
          <a:bodyPr wrap="square">
            <a:spAutoFit/>
          </a:bodyPr>
          <a:lstStyle/>
          <a:p>
            <a:pPr algn="ctr"/>
            <a:r>
              <a:rPr lang="en-US" sz="4400" b="1" dirty="0" err="1">
                <a:solidFill>
                  <a:srgbClr val="C00000"/>
                </a:solidFill>
                <a:latin typeface="Arial" panose="020B0604020202020204" pitchFamily="34" charset="0"/>
                <a:cs typeface="Arial" panose="020B0604020202020204" pitchFamily="34" charset="0"/>
              </a:rPr>
              <a:t>Trò</a:t>
            </a:r>
            <a:r>
              <a:rPr lang="en-US" sz="4400" b="1" dirty="0">
                <a:solidFill>
                  <a:srgbClr val="C00000"/>
                </a:solidFill>
                <a:latin typeface="Arial" panose="020B0604020202020204" pitchFamily="34" charset="0"/>
                <a:cs typeface="Arial" panose="020B0604020202020204" pitchFamily="34" charset="0"/>
              </a:rPr>
              <a:t> </a:t>
            </a:r>
            <a:r>
              <a:rPr lang="en-US" sz="4400" b="1" err="1">
                <a:solidFill>
                  <a:srgbClr val="C00000"/>
                </a:solidFill>
                <a:latin typeface="Arial" panose="020B0604020202020204" pitchFamily="34" charset="0"/>
                <a:cs typeface="Arial" panose="020B0604020202020204" pitchFamily="34" charset="0"/>
              </a:rPr>
              <a:t>chơi</a:t>
            </a:r>
            <a:r>
              <a:rPr lang="en-US" sz="4400" b="1">
                <a:solidFill>
                  <a:srgbClr val="C00000"/>
                </a:solidFill>
                <a:latin typeface="Arial" panose="020B0604020202020204" pitchFamily="34" charset="0"/>
                <a:cs typeface="Arial" panose="020B0604020202020204" pitchFamily="34" charset="0"/>
              </a:rPr>
              <a:t> “Cánh hoa tính cách”</a:t>
            </a:r>
            <a:endParaRPr lang="en-US" sz="4400" b="1" dirty="0">
              <a:solidFill>
                <a:srgbClr val="C000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68BD345C-4FC7-7F2B-FF13-8BDD062561D9}"/>
              </a:ext>
            </a:extLst>
          </p:cNvPr>
          <p:cNvSpPr txBox="1"/>
          <p:nvPr/>
        </p:nvSpPr>
        <p:spPr>
          <a:xfrm>
            <a:off x="913530" y="3028292"/>
            <a:ext cx="10010002" cy="4369786"/>
          </a:xfrm>
          <a:prstGeom prst="rect">
            <a:avLst/>
          </a:prstGeom>
          <a:noFill/>
        </p:spPr>
        <p:txBody>
          <a:bodyPr wrap="square">
            <a:spAutoFit/>
          </a:bodyPr>
          <a:lstStyle/>
          <a:p>
            <a:pPr marL="571500" indent="-571500" algn="just">
              <a:lnSpc>
                <a:spcPct val="150000"/>
              </a:lnSpc>
              <a:buClr>
                <a:schemeClr val="tx1"/>
              </a:buClr>
              <a:buFont typeface="Courier New" panose="02070309020205020404" pitchFamily="49" charset="0"/>
              <a:buChar char="o"/>
            </a:pPr>
            <a:r>
              <a:rPr lang="vi-VN" sz="3800" b="1">
                <a:latin typeface="Arial" panose="020B0604020202020204" pitchFamily="34" charset="0"/>
                <a:ea typeface="Calibri" panose="020F0502020204030204" pitchFamily="34" charset="0"/>
                <a:cs typeface="Arial" panose="020B0604020202020204" pitchFamily="34" charset="0"/>
              </a:rPr>
              <a:t>Luật chơi: </a:t>
            </a:r>
            <a:r>
              <a:rPr lang="en-US" sz="3800">
                <a:latin typeface="Arial" panose="020B0604020202020204" pitchFamily="34" charset="0"/>
                <a:ea typeface="Calibri" panose="020F0502020204030204" pitchFamily="34" charset="0"/>
                <a:cs typeface="Arial" panose="020B0604020202020204" pitchFamily="34" charset="0"/>
              </a:rPr>
              <a:t>M</a:t>
            </a:r>
            <a:r>
              <a:rPr lang="vi-VN" sz="3800">
                <a:latin typeface="Arial" panose="020B0604020202020204" pitchFamily="34" charset="0"/>
                <a:ea typeface="Calibri" panose="020F0502020204030204" pitchFamily="34" charset="0"/>
                <a:cs typeface="Arial" panose="020B0604020202020204" pitchFamily="34" charset="0"/>
              </a:rPr>
              <a:t>ỗi bạn trong nhóm hãy ghi vào một cánh hoa điều mình thích trong tính cách của một bạn trong nhóm</a:t>
            </a:r>
            <a:r>
              <a:rPr lang="en-US" sz="380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buClr>
                <a:schemeClr val="tx1"/>
              </a:buClr>
              <a:buFont typeface="Courier New" panose="02070309020205020404" pitchFamily="49" charset="0"/>
              <a:buChar char="o"/>
            </a:pPr>
            <a:r>
              <a:rPr lang="vi-VN" sz="3800" b="1">
                <a:ea typeface="Calibri" panose="020F0502020204030204" pitchFamily="34" charset="0"/>
                <a:cs typeface="Arial" panose="020B0604020202020204" pitchFamily="34" charset="0"/>
              </a:rPr>
              <a:t>Ví dụ: </a:t>
            </a:r>
            <a:r>
              <a:rPr lang="vi-VN" sz="3800">
                <a:ea typeface="Calibri" panose="020F0502020204030204" pitchFamily="34" charset="0"/>
                <a:cs typeface="Arial" panose="020B0604020202020204" pitchFamily="34" charset="0"/>
              </a:rPr>
              <a:t>Bạn H trong nhóm nhận được những từ sau: </a:t>
            </a:r>
          </a:p>
        </p:txBody>
      </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4907" y="9533664"/>
            <a:ext cx="504706" cy="531778"/>
          </a:xfrm>
          <a:prstGeom prst="rect">
            <a:avLst/>
          </a:prstGeom>
        </p:spPr>
      </p:pic>
      <p:graphicFrame>
        <p:nvGraphicFramePr>
          <p:cNvPr id="27" name="Diagram 26">
            <a:extLst>
              <a:ext uri="{FF2B5EF4-FFF2-40B4-BE49-F238E27FC236}">
                <a16:creationId xmlns:a16="http://schemas.microsoft.com/office/drawing/2014/main" id="{1DDEE640-0851-4645-B969-25C45591F425}"/>
              </a:ext>
            </a:extLst>
          </p:cNvPr>
          <p:cNvGraphicFramePr/>
          <p:nvPr>
            <p:extLst>
              <p:ext uri="{D42A27DB-BD31-4B8C-83A1-F6EECF244321}">
                <p14:modId xmlns:p14="http://schemas.microsoft.com/office/powerpoint/2010/main" val="162341175"/>
              </p:ext>
            </p:extLst>
          </p:nvPr>
        </p:nvGraphicFramePr>
        <p:xfrm>
          <a:off x="420890" y="6487722"/>
          <a:ext cx="11136088" cy="432193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29" name="Group 28">
            <a:extLst>
              <a:ext uri="{FF2B5EF4-FFF2-40B4-BE49-F238E27FC236}">
                <a16:creationId xmlns:a16="http://schemas.microsoft.com/office/drawing/2014/main" id="{ACC2C4B4-FE11-E55D-9878-4E18AFF26D95}"/>
              </a:ext>
            </a:extLst>
          </p:cNvPr>
          <p:cNvGrpSpPr/>
          <p:nvPr/>
        </p:nvGrpSpPr>
        <p:grpSpPr>
          <a:xfrm>
            <a:off x="10992440" y="3097694"/>
            <a:ext cx="6844972" cy="5954121"/>
            <a:chOff x="2486704" y="279040"/>
            <a:chExt cx="7026487" cy="5918969"/>
          </a:xfrm>
        </p:grpSpPr>
        <p:grpSp>
          <p:nvGrpSpPr>
            <p:cNvPr id="30" name="Picture 12">
              <a:extLst>
                <a:ext uri="{FF2B5EF4-FFF2-40B4-BE49-F238E27FC236}">
                  <a16:creationId xmlns:a16="http://schemas.microsoft.com/office/drawing/2014/main" id="{035BF2D1-7793-1201-EA76-D0F1945D2194}"/>
                </a:ext>
              </a:extLst>
            </p:cNvPr>
            <p:cNvGrpSpPr/>
            <p:nvPr/>
          </p:nvGrpSpPr>
          <p:grpSpPr>
            <a:xfrm>
              <a:off x="2992151" y="279040"/>
              <a:ext cx="6111178" cy="5918969"/>
              <a:chOff x="6038152" y="3058649"/>
              <a:chExt cx="6111178" cy="5918969"/>
            </a:xfrm>
          </p:grpSpPr>
          <p:sp>
            <p:nvSpPr>
              <p:cNvPr id="36" name="Freeform: Shape 35">
                <a:extLst>
                  <a:ext uri="{FF2B5EF4-FFF2-40B4-BE49-F238E27FC236}">
                    <a16:creationId xmlns:a16="http://schemas.microsoft.com/office/drawing/2014/main" id="{DEFB6E24-DE89-BD71-71EF-602CD4A4B057}"/>
                  </a:ext>
                </a:extLst>
              </p:cNvPr>
              <p:cNvSpPr/>
              <p:nvPr/>
            </p:nvSpPr>
            <p:spPr>
              <a:xfrm rot="19726915">
                <a:off x="8580494" y="5700736"/>
                <a:ext cx="2277052" cy="3276882"/>
              </a:xfrm>
              <a:custGeom>
                <a:avLst/>
                <a:gdLst>
                  <a:gd name="connsiteX0" fmla="*/ 13051 w 2277052"/>
                  <a:gd name="connsiteY0" fmla="*/ 2336846 h 3276882"/>
                  <a:gd name="connsiteX1" fmla="*/ 1086317 w 2277052"/>
                  <a:gd name="connsiteY1" fmla="*/ 0 h 3276882"/>
                  <a:gd name="connsiteX2" fmla="*/ 1190736 w 2277052"/>
                  <a:gd name="connsiteY2" fmla="*/ 0 h 3276882"/>
                  <a:gd name="connsiteX3" fmla="*/ 2264002 w 2277052"/>
                  <a:gd name="connsiteY3" fmla="*/ 2336846 h 3276882"/>
                  <a:gd name="connsiteX4" fmla="*/ 1138527 w 2277052"/>
                  <a:gd name="connsiteY4" fmla="*/ 3276883 h 3276882"/>
                  <a:gd name="connsiteX5" fmla="*/ 13051 w 2277052"/>
                  <a:gd name="connsiteY5" fmla="*/ 2336846 h 3276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7052" h="3276882">
                    <a:moveTo>
                      <a:pt x="13051" y="2336846"/>
                    </a:moveTo>
                    <a:cubicBezTo>
                      <a:pt x="150490" y="1709028"/>
                      <a:pt x="1086317" y="0"/>
                      <a:pt x="1086317" y="0"/>
                    </a:cubicBezTo>
                    <a:lnTo>
                      <a:pt x="1190736" y="0"/>
                    </a:lnTo>
                    <a:cubicBezTo>
                      <a:pt x="1190736" y="0"/>
                      <a:pt x="2126845" y="1709028"/>
                      <a:pt x="2264002" y="2336846"/>
                    </a:cubicBezTo>
                    <a:cubicBezTo>
                      <a:pt x="2374913" y="2844060"/>
                      <a:pt x="1759965" y="3276883"/>
                      <a:pt x="1138527" y="3276883"/>
                    </a:cubicBezTo>
                    <a:cubicBezTo>
                      <a:pt x="517088" y="3276883"/>
                      <a:pt x="-97860" y="2844060"/>
                      <a:pt x="13051" y="2336846"/>
                    </a:cubicBezTo>
                  </a:path>
                </a:pathLst>
              </a:custGeom>
              <a:solidFill>
                <a:srgbClr val="FFCCCC"/>
              </a:solidFill>
              <a:ln w="28182" cap="flat">
                <a:noFill/>
                <a:prstDash val="solid"/>
                <a:miter/>
              </a:ln>
            </p:spPr>
            <p:txBody>
              <a:bodyPr rtlCol="0" anchor="ctr"/>
              <a:lstStyle/>
              <a:p>
                <a:pPr defTabSz="1371600">
                  <a:defRPr/>
                </a:pPr>
                <a:endParaRPr lang="en-US" sz="2700">
                  <a:solidFill>
                    <a:prstClr val="black"/>
                  </a:solidFill>
                  <a:latin typeface="Calibri"/>
                </a:endParaRPr>
              </a:p>
            </p:txBody>
          </p:sp>
          <p:sp>
            <p:nvSpPr>
              <p:cNvPr id="37" name="Freeform: Shape 36">
                <a:extLst>
                  <a:ext uri="{FF2B5EF4-FFF2-40B4-BE49-F238E27FC236}">
                    <a16:creationId xmlns:a16="http://schemas.microsoft.com/office/drawing/2014/main" id="{274CC563-BF81-E258-F817-F9D7BB6A80B3}"/>
                  </a:ext>
                </a:extLst>
              </p:cNvPr>
              <p:cNvSpPr/>
              <p:nvPr/>
            </p:nvSpPr>
            <p:spPr>
              <a:xfrm rot="260811">
                <a:off x="7994267" y="3058649"/>
                <a:ext cx="2277052" cy="3277023"/>
              </a:xfrm>
              <a:custGeom>
                <a:avLst/>
                <a:gdLst>
                  <a:gd name="connsiteX0" fmla="*/ 2264002 w 2277052"/>
                  <a:gd name="connsiteY0" fmla="*/ 940177 h 3277023"/>
                  <a:gd name="connsiteX1" fmla="*/ 1190736 w 2277052"/>
                  <a:gd name="connsiteY1" fmla="*/ 3277024 h 3277023"/>
                  <a:gd name="connsiteX2" fmla="*/ 1086317 w 2277052"/>
                  <a:gd name="connsiteY2" fmla="*/ 3277024 h 3277023"/>
                  <a:gd name="connsiteX3" fmla="*/ 13051 w 2277052"/>
                  <a:gd name="connsiteY3" fmla="*/ 940177 h 3277023"/>
                  <a:gd name="connsiteX4" fmla="*/ 1138527 w 2277052"/>
                  <a:gd name="connsiteY4" fmla="*/ 0 h 3277023"/>
                  <a:gd name="connsiteX5" fmla="*/ 2264002 w 2277052"/>
                  <a:gd name="connsiteY5" fmla="*/ 940177 h 327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7052" h="3277023">
                    <a:moveTo>
                      <a:pt x="2264002" y="940177"/>
                    </a:moveTo>
                    <a:cubicBezTo>
                      <a:pt x="2126845" y="1567995"/>
                      <a:pt x="1190736" y="3277024"/>
                      <a:pt x="1190736" y="3277024"/>
                    </a:cubicBezTo>
                    <a:lnTo>
                      <a:pt x="1086317" y="3277024"/>
                    </a:lnTo>
                    <a:cubicBezTo>
                      <a:pt x="1086317" y="3277024"/>
                      <a:pt x="150490" y="1567995"/>
                      <a:pt x="13051" y="940177"/>
                    </a:cubicBezTo>
                    <a:cubicBezTo>
                      <a:pt x="-97860" y="432963"/>
                      <a:pt x="517088" y="0"/>
                      <a:pt x="1138527" y="0"/>
                    </a:cubicBezTo>
                    <a:cubicBezTo>
                      <a:pt x="1759965" y="0"/>
                      <a:pt x="2374913" y="432963"/>
                      <a:pt x="2264002" y="940177"/>
                    </a:cubicBezTo>
                  </a:path>
                </a:pathLst>
              </a:custGeom>
              <a:solidFill>
                <a:srgbClr val="FFCCCC"/>
              </a:solidFill>
              <a:ln w="28182" cap="flat">
                <a:noFill/>
                <a:prstDash val="solid"/>
                <a:miter/>
              </a:ln>
            </p:spPr>
            <p:txBody>
              <a:bodyPr rtlCol="0" anchor="ctr"/>
              <a:lstStyle/>
              <a:p>
                <a:pPr defTabSz="1371600">
                  <a:defRPr/>
                </a:pPr>
                <a:endParaRPr lang="en-US" sz="2700">
                  <a:solidFill>
                    <a:prstClr val="black"/>
                  </a:solidFill>
                  <a:latin typeface="Calibri"/>
                </a:endParaRPr>
              </a:p>
            </p:txBody>
          </p:sp>
          <p:sp>
            <p:nvSpPr>
              <p:cNvPr id="38" name="Freeform: Shape 37">
                <a:extLst>
                  <a:ext uri="{FF2B5EF4-FFF2-40B4-BE49-F238E27FC236}">
                    <a16:creationId xmlns:a16="http://schemas.microsoft.com/office/drawing/2014/main" id="{4EC1EE24-6AE3-9B74-3407-B73CBA9F2778}"/>
                  </a:ext>
                </a:extLst>
              </p:cNvPr>
              <p:cNvSpPr/>
              <p:nvPr/>
            </p:nvSpPr>
            <p:spPr>
              <a:xfrm rot="20776199">
                <a:off x="6448879" y="6319522"/>
                <a:ext cx="3094131" cy="2256538"/>
              </a:xfrm>
              <a:custGeom>
                <a:avLst/>
                <a:gdLst>
                  <a:gd name="connsiteX0" fmla="*/ 1513442 w 3094131"/>
                  <a:gd name="connsiteY0" fmla="*/ 2126072 h 2256538"/>
                  <a:gd name="connsiteX1" fmla="*/ 3094132 w 3094131"/>
                  <a:gd name="connsiteY1" fmla="*/ 96653 h 2256538"/>
                  <a:gd name="connsiteX2" fmla="*/ 3045873 w 3094131"/>
                  <a:gd name="connsiteY2" fmla="*/ 4227 h 2256538"/>
                  <a:gd name="connsiteX3" fmla="*/ 474325 w 3094131"/>
                  <a:gd name="connsiteY3" fmla="*/ 132158 h 2256538"/>
                  <a:gd name="connsiteX4" fmla="*/ 158525 w 3094131"/>
                  <a:gd name="connsiteY4" fmla="*/ 1563064 h 2256538"/>
                  <a:gd name="connsiteX5" fmla="*/ 1513442 w 3094131"/>
                  <a:gd name="connsiteY5" fmla="*/ 2126072 h 225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4131" h="2256538">
                    <a:moveTo>
                      <a:pt x="1513442" y="2126072"/>
                    </a:moveTo>
                    <a:cubicBezTo>
                      <a:pt x="2007884" y="1714383"/>
                      <a:pt x="3094132" y="96653"/>
                      <a:pt x="3094132" y="96653"/>
                    </a:cubicBezTo>
                    <a:lnTo>
                      <a:pt x="3045873" y="4227"/>
                    </a:lnTo>
                    <a:cubicBezTo>
                      <a:pt x="3045873" y="4227"/>
                      <a:pt x="1095763" y="-36068"/>
                      <a:pt x="474325" y="132158"/>
                    </a:cubicBezTo>
                    <a:cubicBezTo>
                      <a:pt x="-27737" y="267979"/>
                      <a:pt x="-128206" y="1012737"/>
                      <a:pt x="158525" y="1563064"/>
                    </a:cubicBezTo>
                    <a:cubicBezTo>
                      <a:pt x="445539" y="2113673"/>
                      <a:pt x="1114107" y="2458578"/>
                      <a:pt x="1513442" y="2126072"/>
                    </a:cubicBezTo>
                  </a:path>
                </a:pathLst>
              </a:custGeom>
              <a:solidFill>
                <a:srgbClr val="FFCCCC"/>
              </a:solidFill>
              <a:ln w="28182" cap="flat">
                <a:noFill/>
                <a:prstDash val="solid"/>
                <a:miter/>
              </a:ln>
            </p:spPr>
            <p:txBody>
              <a:bodyPr rtlCol="0" anchor="ctr"/>
              <a:lstStyle/>
              <a:p>
                <a:pPr defTabSz="1371600">
                  <a:defRPr/>
                </a:pPr>
                <a:endParaRPr lang="en-US" sz="2700">
                  <a:solidFill>
                    <a:prstClr val="black"/>
                  </a:solidFill>
                  <a:latin typeface="Calibri"/>
                </a:endParaRPr>
              </a:p>
            </p:txBody>
          </p:sp>
          <p:sp>
            <p:nvSpPr>
              <p:cNvPr id="39" name="Freeform: Shape 38">
                <a:extLst>
                  <a:ext uri="{FF2B5EF4-FFF2-40B4-BE49-F238E27FC236}">
                    <a16:creationId xmlns:a16="http://schemas.microsoft.com/office/drawing/2014/main" id="{A582DFEC-DD1B-0DE7-CD92-D566217B571B}"/>
                  </a:ext>
                </a:extLst>
              </p:cNvPr>
              <p:cNvSpPr/>
              <p:nvPr/>
            </p:nvSpPr>
            <p:spPr>
              <a:xfrm rot="1078917">
                <a:off x="9103195" y="4342474"/>
                <a:ext cx="3046135" cy="2354100"/>
              </a:xfrm>
              <a:custGeom>
                <a:avLst/>
                <a:gdLst>
                  <a:gd name="connsiteX0" fmla="*/ 2613598 w 3046135"/>
                  <a:gd name="connsiteY0" fmla="*/ 2085559 h 2354100"/>
                  <a:gd name="connsiteX1" fmla="*/ 53057 w 3046135"/>
                  <a:gd name="connsiteY1" fmla="*/ 2354100 h 2354100"/>
                  <a:gd name="connsiteX2" fmla="*/ 0 w 3046135"/>
                  <a:gd name="connsiteY2" fmla="*/ 2264493 h 2354100"/>
                  <a:gd name="connsiteX3" fmla="*/ 1466675 w 3046135"/>
                  <a:gd name="connsiteY3" fmla="*/ 151665 h 2354100"/>
                  <a:gd name="connsiteX4" fmla="*/ 2850378 w 3046135"/>
                  <a:gd name="connsiteY4" fmla="*/ 639436 h 2354100"/>
                  <a:gd name="connsiteX5" fmla="*/ 2613598 w 3046135"/>
                  <a:gd name="connsiteY5" fmla="*/ 2085559 h 235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135" h="2354100">
                    <a:moveTo>
                      <a:pt x="2613598" y="2085559"/>
                    </a:moveTo>
                    <a:cubicBezTo>
                      <a:pt x="2002602" y="2287317"/>
                      <a:pt x="53057" y="2354100"/>
                      <a:pt x="53057" y="2354100"/>
                    </a:cubicBezTo>
                    <a:lnTo>
                      <a:pt x="0" y="2264493"/>
                    </a:lnTo>
                    <a:cubicBezTo>
                      <a:pt x="0" y="2264493"/>
                      <a:pt x="995374" y="589560"/>
                      <a:pt x="1466675" y="151665"/>
                    </a:cubicBezTo>
                    <a:cubicBezTo>
                      <a:pt x="1847383" y="-202257"/>
                      <a:pt x="2533732" y="105453"/>
                      <a:pt x="2850378" y="639436"/>
                    </a:cubicBezTo>
                    <a:cubicBezTo>
                      <a:pt x="3167023" y="1173138"/>
                      <a:pt x="3107476" y="1922405"/>
                      <a:pt x="2613598" y="2085559"/>
                    </a:cubicBezTo>
                  </a:path>
                </a:pathLst>
              </a:custGeom>
              <a:solidFill>
                <a:srgbClr val="FFCCCC"/>
              </a:solidFill>
              <a:ln w="28182" cap="flat">
                <a:noFill/>
                <a:prstDash val="solid"/>
                <a:miter/>
              </a:ln>
            </p:spPr>
            <p:txBody>
              <a:bodyPr rtlCol="0" anchor="ctr"/>
              <a:lstStyle/>
              <a:p>
                <a:pPr defTabSz="1371600">
                  <a:defRPr/>
                </a:pPr>
                <a:endParaRPr lang="en-US" sz="2700">
                  <a:solidFill>
                    <a:prstClr val="black"/>
                  </a:solidFill>
                  <a:latin typeface="Calibri"/>
                </a:endParaRPr>
              </a:p>
            </p:txBody>
          </p:sp>
          <p:sp>
            <p:nvSpPr>
              <p:cNvPr id="40" name="Freeform: Shape 39">
                <a:extLst>
                  <a:ext uri="{FF2B5EF4-FFF2-40B4-BE49-F238E27FC236}">
                    <a16:creationId xmlns:a16="http://schemas.microsoft.com/office/drawing/2014/main" id="{6DA6F8C1-F44F-763F-CEE7-6C77799FCEB4}"/>
                  </a:ext>
                </a:extLst>
              </p:cNvPr>
              <p:cNvSpPr/>
              <p:nvPr/>
            </p:nvSpPr>
            <p:spPr>
              <a:xfrm>
                <a:off x="6038152" y="3929771"/>
                <a:ext cx="3046135" cy="2354100"/>
              </a:xfrm>
              <a:custGeom>
                <a:avLst/>
                <a:gdLst>
                  <a:gd name="connsiteX0" fmla="*/ 432537 w 3046135"/>
                  <a:gd name="connsiteY0" fmla="*/ 2085559 h 2354100"/>
                  <a:gd name="connsiteX1" fmla="*/ 2993079 w 3046135"/>
                  <a:gd name="connsiteY1" fmla="*/ 2354100 h 2354100"/>
                  <a:gd name="connsiteX2" fmla="*/ 3046135 w 3046135"/>
                  <a:gd name="connsiteY2" fmla="*/ 2264493 h 2354100"/>
                  <a:gd name="connsiteX3" fmla="*/ 1579461 w 3046135"/>
                  <a:gd name="connsiteY3" fmla="*/ 151665 h 2354100"/>
                  <a:gd name="connsiteX4" fmla="*/ 195758 w 3046135"/>
                  <a:gd name="connsiteY4" fmla="*/ 639436 h 2354100"/>
                  <a:gd name="connsiteX5" fmla="*/ 432537 w 3046135"/>
                  <a:gd name="connsiteY5" fmla="*/ 2085559 h 235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135" h="2354100">
                    <a:moveTo>
                      <a:pt x="432537" y="2085559"/>
                    </a:moveTo>
                    <a:cubicBezTo>
                      <a:pt x="1043533" y="2287317"/>
                      <a:pt x="2993079" y="2354100"/>
                      <a:pt x="2993079" y="2354100"/>
                    </a:cubicBezTo>
                    <a:lnTo>
                      <a:pt x="3046135" y="2264493"/>
                    </a:lnTo>
                    <a:cubicBezTo>
                      <a:pt x="3046135" y="2264493"/>
                      <a:pt x="2050761" y="589560"/>
                      <a:pt x="1579461" y="151665"/>
                    </a:cubicBezTo>
                    <a:cubicBezTo>
                      <a:pt x="1199035" y="-202257"/>
                      <a:pt x="512404" y="105453"/>
                      <a:pt x="195758" y="639436"/>
                    </a:cubicBezTo>
                    <a:cubicBezTo>
                      <a:pt x="-120888" y="1173138"/>
                      <a:pt x="-61340" y="1922405"/>
                      <a:pt x="432537" y="2085559"/>
                    </a:cubicBezTo>
                  </a:path>
                </a:pathLst>
              </a:custGeom>
              <a:solidFill>
                <a:srgbClr val="FFCCCC"/>
              </a:solidFill>
              <a:ln w="28182" cap="flat">
                <a:noFill/>
                <a:prstDash val="solid"/>
                <a:miter/>
              </a:ln>
            </p:spPr>
            <p:txBody>
              <a:bodyPr rtlCol="0" anchor="ctr"/>
              <a:lstStyle/>
              <a:p>
                <a:pPr defTabSz="1371600">
                  <a:defRPr/>
                </a:pPr>
                <a:endParaRPr lang="en-US" sz="2700">
                  <a:solidFill>
                    <a:prstClr val="black"/>
                  </a:solidFill>
                  <a:latin typeface="Calibri"/>
                </a:endParaRPr>
              </a:p>
            </p:txBody>
          </p:sp>
          <p:sp>
            <p:nvSpPr>
              <p:cNvPr id="41" name="Freeform: Shape 40">
                <a:extLst>
                  <a:ext uri="{FF2B5EF4-FFF2-40B4-BE49-F238E27FC236}">
                    <a16:creationId xmlns:a16="http://schemas.microsoft.com/office/drawing/2014/main" id="{1B7BEA8C-E394-1F15-D9A5-0AC6D82FA3BF}"/>
                  </a:ext>
                </a:extLst>
              </p:cNvPr>
              <p:cNvSpPr/>
              <p:nvPr/>
            </p:nvSpPr>
            <p:spPr>
              <a:xfrm>
                <a:off x="8173073" y="5252450"/>
                <a:ext cx="1737360" cy="1577391"/>
              </a:xfrm>
              <a:custGeom>
                <a:avLst/>
                <a:gdLst>
                  <a:gd name="connsiteX0" fmla="*/ 1277307 w 1277307"/>
                  <a:gd name="connsiteY0" fmla="*/ 637680 h 1275360"/>
                  <a:gd name="connsiteX1" fmla="*/ 638654 w 1277307"/>
                  <a:gd name="connsiteY1" fmla="*/ 1275361 h 1275360"/>
                  <a:gd name="connsiteX2" fmla="*/ 0 w 1277307"/>
                  <a:gd name="connsiteY2" fmla="*/ 637680 h 1275360"/>
                  <a:gd name="connsiteX3" fmla="*/ 638654 w 1277307"/>
                  <a:gd name="connsiteY3" fmla="*/ 0 h 1275360"/>
                  <a:gd name="connsiteX4" fmla="*/ 1277307 w 1277307"/>
                  <a:gd name="connsiteY4" fmla="*/ 637680 h 1275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307" h="1275360">
                    <a:moveTo>
                      <a:pt x="1277307" y="637680"/>
                    </a:moveTo>
                    <a:cubicBezTo>
                      <a:pt x="1277307" y="989912"/>
                      <a:pt x="991423" y="1275361"/>
                      <a:pt x="638654" y="1275361"/>
                    </a:cubicBezTo>
                    <a:cubicBezTo>
                      <a:pt x="285885" y="1275361"/>
                      <a:pt x="0" y="989912"/>
                      <a:pt x="0" y="637680"/>
                    </a:cubicBezTo>
                    <a:cubicBezTo>
                      <a:pt x="0" y="285448"/>
                      <a:pt x="285885" y="0"/>
                      <a:pt x="638654" y="0"/>
                    </a:cubicBezTo>
                    <a:cubicBezTo>
                      <a:pt x="991423" y="0"/>
                      <a:pt x="1277307" y="285448"/>
                      <a:pt x="1277307" y="637680"/>
                    </a:cubicBezTo>
                  </a:path>
                </a:pathLst>
              </a:custGeom>
              <a:solidFill>
                <a:srgbClr val="FFFFCC"/>
              </a:solidFill>
              <a:ln w="28182" cap="flat">
                <a:noFill/>
                <a:prstDash val="solid"/>
                <a:miter/>
              </a:ln>
            </p:spPr>
            <p:txBody>
              <a:bodyPr rtlCol="0" anchor="ctr"/>
              <a:lstStyle/>
              <a:p>
                <a:pPr algn="ctr" defTabSz="1371600">
                  <a:defRPr/>
                </a:pPr>
                <a:r>
                  <a:rPr lang="en-US" sz="4000">
                    <a:solidFill>
                      <a:prstClr val="black"/>
                    </a:solidFill>
                    <a:latin typeface="Arial" panose="020B0604020202020204" pitchFamily="34" charset="0"/>
                    <a:cs typeface="Arial" panose="020B0604020202020204" pitchFamily="34" charset="0"/>
                  </a:rPr>
                  <a:t>Tên</a:t>
                </a:r>
              </a:p>
            </p:txBody>
          </p:sp>
        </p:grpSp>
        <p:sp>
          <p:nvSpPr>
            <p:cNvPr id="31" name="TextBox 30">
              <a:extLst>
                <a:ext uri="{FF2B5EF4-FFF2-40B4-BE49-F238E27FC236}">
                  <a16:creationId xmlns:a16="http://schemas.microsoft.com/office/drawing/2014/main" id="{5862BF5B-D8CF-7809-2115-1F0C07F16C5C}"/>
                </a:ext>
              </a:extLst>
            </p:cNvPr>
            <p:cNvSpPr txBox="1"/>
            <p:nvPr/>
          </p:nvSpPr>
          <p:spPr>
            <a:xfrm>
              <a:off x="2486704" y="1791487"/>
              <a:ext cx="1973564" cy="549732"/>
            </a:xfrm>
            <a:prstGeom prst="rect">
              <a:avLst/>
            </a:prstGeom>
            <a:noFill/>
          </p:spPr>
          <p:txBody>
            <a:bodyPr wrap="square">
              <a:spAutoFit/>
            </a:bodyPr>
            <a:lstStyle/>
            <a:p>
              <a:pPr algn="ctr" defTabSz="1371600">
                <a:lnSpc>
                  <a:spcPct val="150000"/>
                </a:lnSpc>
                <a:defRPr/>
              </a:pPr>
              <a:r>
                <a:rPr lang="en-US" sz="3000" b="1">
                  <a:solidFill>
                    <a:prstClr val="black"/>
                  </a:solidFill>
                  <a:latin typeface="Arial" panose="020B0604020202020204" pitchFamily="34" charset="0"/>
                  <a:ea typeface="Calibri" panose="020F0502020204030204" pitchFamily="34" charset="0"/>
                  <a:cs typeface="Arial" panose="020B0604020202020204" pitchFamily="34" charset="0"/>
                </a:rPr>
                <a:t>1</a:t>
              </a:r>
              <a:endParaRPr lang="en-US" sz="300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B409B571-13AD-E01C-A0F0-1404C574482F}"/>
                </a:ext>
              </a:extLst>
            </p:cNvPr>
            <p:cNvSpPr txBox="1"/>
            <p:nvPr/>
          </p:nvSpPr>
          <p:spPr>
            <a:xfrm>
              <a:off x="5132416" y="334824"/>
              <a:ext cx="1908752" cy="549732"/>
            </a:xfrm>
            <a:prstGeom prst="rect">
              <a:avLst/>
            </a:prstGeom>
            <a:noFill/>
          </p:spPr>
          <p:txBody>
            <a:bodyPr wrap="square">
              <a:spAutoFit/>
            </a:bodyPr>
            <a:lstStyle/>
            <a:p>
              <a:pPr algn="ctr" defTabSz="1371600">
                <a:lnSpc>
                  <a:spcPct val="150000"/>
                </a:lnSpc>
                <a:defRPr/>
              </a:pPr>
              <a:r>
                <a:rPr lang="en-US" sz="3000" b="1">
                  <a:solidFill>
                    <a:prstClr val="black"/>
                  </a:solidFill>
                  <a:latin typeface="Arial" panose="020B0604020202020204" pitchFamily="34" charset="0"/>
                  <a:ea typeface="Calibri" panose="020F0502020204030204" pitchFamily="34" charset="0"/>
                  <a:cs typeface="Arial" panose="020B0604020202020204" pitchFamily="34" charset="0"/>
                </a:rPr>
                <a:t>2</a:t>
              </a:r>
              <a:endParaRPr lang="en-US" sz="300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AA5D7AFF-2725-67F0-B72E-D59BB6570B8F}"/>
                </a:ext>
              </a:extLst>
            </p:cNvPr>
            <p:cNvSpPr txBox="1"/>
            <p:nvPr/>
          </p:nvSpPr>
          <p:spPr>
            <a:xfrm>
              <a:off x="7573332" y="2625661"/>
              <a:ext cx="1939859" cy="549732"/>
            </a:xfrm>
            <a:prstGeom prst="rect">
              <a:avLst/>
            </a:prstGeom>
            <a:noFill/>
          </p:spPr>
          <p:txBody>
            <a:bodyPr wrap="square">
              <a:spAutoFit/>
            </a:bodyPr>
            <a:lstStyle/>
            <a:p>
              <a:pPr algn="ctr" defTabSz="1371600">
                <a:lnSpc>
                  <a:spcPct val="150000"/>
                </a:lnSpc>
                <a:defRPr/>
              </a:pPr>
              <a:r>
                <a:rPr lang="en-US" sz="3000" b="1">
                  <a:solidFill>
                    <a:prstClr val="black"/>
                  </a:solidFill>
                  <a:latin typeface="Arial" panose="020B0604020202020204" pitchFamily="34" charset="0"/>
                  <a:ea typeface="Calibri" panose="020F0502020204030204" pitchFamily="34" charset="0"/>
                  <a:cs typeface="Arial" panose="020B0604020202020204" pitchFamily="34" charset="0"/>
                </a:rPr>
                <a:t>3</a:t>
              </a:r>
              <a:endParaRPr lang="en-US" sz="300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436725E9-E6D8-B189-6FF5-7ABD8581C655}"/>
                </a:ext>
              </a:extLst>
            </p:cNvPr>
            <p:cNvSpPr txBox="1"/>
            <p:nvPr/>
          </p:nvSpPr>
          <p:spPr>
            <a:xfrm>
              <a:off x="6116233" y="5266685"/>
              <a:ext cx="2290915" cy="549732"/>
            </a:xfrm>
            <a:prstGeom prst="rect">
              <a:avLst/>
            </a:prstGeom>
            <a:noFill/>
          </p:spPr>
          <p:txBody>
            <a:bodyPr wrap="square">
              <a:spAutoFit/>
            </a:bodyPr>
            <a:lstStyle/>
            <a:p>
              <a:pPr algn="ctr" defTabSz="1371600">
                <a:lnSpc>
                  <a:spcPct val="150000"/>
                </a:lnSpc>
                <a:defRPr/>
              </a:pPr>
              <a:r>
                <a:rPr lang="en-US" sz="3000" b="1">
                  <a:solidFill>
                    <a:prstClr val="black"/>
                  </a:solidFill>
                  <a:latin typeface="Arial" panose="020B0604020202020204" pitchFamily="34" charset="0"/>
                  <a:ea typeface="Calibri" panose="020F0502020204030204" pitchFamily="34" charset="0"/>
                  <a:cs typeface="Arial" panose="020B0604020202020204" pitchFamily="34" charset="0"/>
                </a:rPr>
                <a:t>4</a:t>
              </a:r>
              <a:endParaRPr lang="en-US" sz="300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21F1AEF5-0E58-2B31-1EAF-EDC684F7B1A7}"/>
                </a:ext>
              </a:extLst>
            </p:cNvPr>
            <p:cNvSpPr txBox="1"/>
            <p:nvPr/>
          </p:nvSpPr>
          <p:spPr>
            <a:xfrm>
              <a:off x="3060441" y="4840222"/>
              <a:ext cx="1981642" cy="549732"/>
            </a:xfrm>
            <a:prstGeom prst="rect">
              <a:avLst/>
            </a:prstGeom>
            <a:noFill/>
          </p:spPr>
          <p:txBody>
            <a:bodyPr wrap="square">
              <a:spAutoFit/>
            </a:bodyPr>
            <a:lstStyle/>
            <a:p>
              <a:pPr algn="ctr" defTabSz="1371600">
                <a:lnSpc>
                  <a:spcPct val="150000"/>
                </a:lnSpc>
                <a:defRPr/>
              </a:pPr>
              <a:r>
                <a:rPr lang="en-US" sz="3000" b="1">
                  <a:solidFill>
                    <a:prstClr val="black"/>
                  </a:solidFill>
                  <a:latin typeface="Arial" panose="020B0604020202020204" pitchFamily="34" charset="0"/>
                  <a:ea typeface="Calibri" panose="020F0502020204030204" pitchFamily="34" charset="0"/>
                  <a:cs typeface="Arial" panose="020B0604020202020204" pitchFamily="34" charset="0"/>
                </a:rPr>
                <a:t>5</a:t>
              </a:r>
              <a:endParaRPr lang="en-US" sz="300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barn(outVertical)">
                                      <p:cBhvr>
                                        <p:cTn id="18" dur="500"/>
                                        <p:tgtEl>
                                          <p:spTgt spid="1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19">
                                            <p:txEl>
                                              <p:pRg st="1" end="1"/>
                                            </p:txEl>
                                          </p:spTgt>
                                        </p:tgtEl>
                                        <p:attrNameLst>
                                          <p:attrName>style.visibility</p:attrName>
                                        </p:attrNameLst>
                                      </p:cBhvr>
                                      <p:to>
                                        <p:strVal val="visible"/>
                                      </p:to>
                                    </p:set>
                                    <p:animEffect transition="in" filter="barn(outVertical)">
                                      <p:cBhvr>
                                        <p:cTn id="23" dur="500"/>
                                        <p:tgtEl>
                                          <p:spTgt spid="19">
                                            <p:txEl>
                                              <p:pRg st="1" end="1"/>
                                            </p:txEl>
                                          </p:spTgt>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9" grpId="0" build="p"/>
      <p:bldGraphic spid="27"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4A7EC3-8DE1-86DB-7571-704605B689A8}"/>
              </a:ext>
            </a:extLst>
          </p:cNvPr>
          <p:cNvSpPr/>
          <p:nvPr/>
        </p:nvSpPr>
        <p:spPr>
          <a:xfrm>
            <a:off x="814394" y="335801"/>
            <a:ext cx="16764000" cy="9770291"/>
          </a:xfrm>
          <a:prstGeom prst="rect">
            <a:avLst/>
          </a:prstGeom>
          <a:noFill/>
          <a:ln w="28575">
            <a:solidFill>
              <a:schemeClr val="tx1"/>
            </a:solidFill>
            <a:prstDash val="solid"/>
            <a:extLst>
              <a:ext uri="{C807C97D-BFC1-408E-A445-0C87EB9F89A2}">
                <ask:lineSketchStyleProps xmlns:ask="http://schemas.microsoft.com/office/drawing/2018/sketchyshapes" sd="3630300465">
                  <a:custGeom>
                    <a:avLst/>
                    <a:gdLst>
                      <a:gd name="connsiteX0" fmla="*/ 0 w 15925800"/>
                      <a:gd name="connsiteY0" fmla="*/ 0 h 8060979"/>
                      <a:gd name="connsiteX1" fmla="*/ 589844 w 15925800"/>
                      <a:gd name="connsiteY1" fmla="*/ 0 h 8060979"/>
                      <a:gd name="connsiteX2" fmla="*/ 1020431 w 15925800"/>
                      <a:gd name="connsiteY2" fmla="*/ 0 h 8060979"/>
                      <a:gd name="connsiteX3" fmla="*/ 1132501 w 15925800"/>
                      <a:gd name="connsiteY3" fmla="*/ 0 h 8060979"/>
                      <a:gd name="connsiteX4" fmla="*/ 2040862 w 15925800"/>
                      <a:gd name="connsiteY4" fmla="*/ 0 h 8060979"/>
                      <a:gd name="connsiteX5" fmla="*/ 2789964 w 15925800"/>
                      <a:gd name="connsiteY5" fmla="*/ 0 h 8060979"/>
                      <a:gd name="connsiteX6" fmla="*/ 2902035 w 15925800"/>
                      <a:gd name="connsiteY6" fmla="*/ 0 h 8060979"/>
                      <a:gd name="connsiteX7" fmla="*/ 3651137 w 15925800"/>
                      <a:gd name="connsiteY7" fmla="*/ 0 h 8060979"/>
                      <a:gd name="connsiteX8" fmla="*/ 4081724 w 15925800"/>
                      <a:gd name="connsiteY8" fmla="*/ 0 h 8060979"/>
                      <a:gd name="connsiteX9" fmla="*/ 4353052 w 15925800"/>
                      <a:gd name="connsiteY9" fmla="*/ 0 h 8060979"/>
                      <a:gd name="connsiteX10" fmla="*/ 4942896 w 15925800"/>
                      <a:gd name="connsiteY10" fmla="*/ 0 h 8060979"/>
                      <a:gd name="connsiteX11" fmla="*/ 5532741 w 15925800"/>
                      <a:gd name="connsiteY11" fmla="*/ 0 h 8060979"/>
                      <a:gd name="connsiteX12" fmla="*/ 6281843 w 15925800"/>
                      <a:gd name="connsiteY12" fmla="*/ 0 h 8060979"/>
                      <a:gd name="connsiteX13" fmla="*/ 6871688 w 15925800"/>
                      <a:gd name="connsiteY13" fmla="*/ 0 h 8060979"/>
                      <a:gd name="connsiteX14" fmla="*/ 6983758 w 15925800"/>
                      <a:gd name="connsiteY14" fmla="*/ 0 h 8060979"/>
                      <a:gd name="connsiteX15" fmla="*/ 7732861 w 15925800"/>
                      <a:gd name="connsiteY15" fmla="*/ 0 h 8060979"/>
                      <a:gd name="connsiteX16" fmla="*/ 8004189 w 15925800"/>
                      <a:gd name="connsiteY16" fmla="*/ 0 h 8060979"/>
                      <a:gd name="connsiteX17" fmla="*/ 8912550 w 15925800"/>
                      <a:gd name="connsiteY17" fmla="*/ 0 h 8060979"/>
                      <a:gd name="connsiteX18" fmla="*/ 9502394 w 15925800"/>
                      <a:gd name="connsiteY18" fmla="*/ 0 h 8060979"/>
                      <a:gd name="connsiteX19" fmla="*/ 9614464 w 15925800"/>
                      <a:gd name="connsiteY19" fmla="*/ 0 h 8060979"/>
                      <a:gd name="connsiteX20" fmla="*/ 9726535 w 15925800"/>
                      <a:gd name="connsiteY20" fmla="*/ 0 h 8060979"/>
                      <a:gd name="connsiteX21" fmla="*/ 10316379 w 15925800"/>
                      <a:gd name="connsiteY21" fmla="*/ 0 h 8060979"/>
                      <a:gd name="connsiteX22" fmla="*/ 11065482 w 15925800"/>
                      <a:gd name="connsiteY22" fmla="*/ 0 h 8060979"/>
                      <a:gd name="connsiteX23" fmla="*/ 11496068 w 15925800"/>
                      <a:gd name="connsiteY23" fmla="*/ 0 h 8060979"/>
                      <a:gd name="connsiteX24" fmla="*/ 11608139 w 15925800"/>
                      <a:gd name="connsiteY24" fmla="*/ 0 h 8060979"/>
                      <a:gd name="connsiteX25" fmla="*/ 11720209 w 15925800"/>
                      <a:gd name="connsiteY25" fmla="*/ 0 h 8060979"/>
                      <a:gd name="connsiteX26" fmla="*/ 11991538 w 15925800"/>
                      <a:gd name="connsiteY26" fmla="*/ 0 h 8060979"/>
                      <a:gd name="connsiteX27" fmla="*/ 12262866 w 15925800"/>
                      <a:gd name="connsiteY27" fmla="*/ 0 h 8060979"/>
                      <a:gd name="connsiteX28" fmla="*/ 13171226 w 15925800"/>
                      <a:gd name="connsiteY28" fmla="*/ 0 h 8060979"/>
                      <a:gd name="connsiteX29" fmla="*/ 13283297 w 15925800"/>
                      <a:gd name="connsiteY29" fmla="*/ 0 h 8060979"/>
                      <a:gd name="connsiteX30" fmla="*/ 13554625 w 15925800"/>
                      <a:gd name="connsiteY30" fmla="*/ 0 h 8060979"/>
                      <a:gd name="connsiteX31" fmla="*/ 13985212 w 15925800"/>
                      <a:gd name="connsiteY31" fmla="*/ 0 h 8060979"/>
                      <a:gd name="connsiteX32" fmla="*/ 14575056 w 15925800"/>
                      <a:gd name="connsiteY32" fmla="*/ 0 h 8060979"/>
                      <a:gd name="connsiteX33" fmla="*/ 14846385 w 15925800"/>
                      <a:gd name="connsiteY33" fmla="*/ 0 h 8060979"/>
                      <a:gd name="connsiteX34" fmla="*/ 15925800 w 15925800"/>
                      <a:gd name="connsiteY34" fmla="*/ 0 h 8060979"/>
                      <a:gd name="connsiteX35" fmla="*/ 15925800 w 15925800"/>
                      <a:gd name="connsiteY35" fmla="*/ 333955 h 8060979"/>
                      <a:gd name="connsiteX36" fmla="*/ 15925800 w 15925800"/>
                      <a:gd name="connsiteY36" fmla="*/ 748519 h 8060979"/>
                      <a:gd name="connsiteX37" fmla="*/ 15925800 w 15925800"/>
                      <a:gd name="connsiteY37" fmla="*/ 1243694 h 8060979"/>
                      <a:gd name="connsiteX38" fmla="*/ 15925800 w 15925800"/>
                      <a:gd name="connsiteY38" fmla="*/ 1980698 h 8060979"/>
                      <a:gd name="connsiteX39" fmla="*/ 15925800 w 15925800"/>
                      <a:gd name="connsiteY39" fmla="*/ 2556482 h 8060979"/>
                      <a:gd name="connsiteX40" fmla="*/ 15925800 w 15925800"/>
                      <a:gd name="connsiteY40" fmla="*/ 3051656 h 8060979"/>
                      <a:gd name="connsiteX41" fmla="*/ 15925800 w 15925800"/>
                      <a:gd name="connsiteY41" fmla="*/ 3627441 h 8060979"/>
                      <a:gd name="connsiteX42" fmla="*/ 15925800 w 15925800"/>
                      <a:gd name="connsiteY42" fmla="*/ 4283835 h 8060979"/>
                      <a:gd name="connsiteX43" fmla="*/ 15925800 w 15925800"/>
                      <a:gd name="connsiteY43" fmla="*/ 4940229 h 8060979"/>
                      <a:gd name="connsiteX44" fmla="*/ 15925800 w 15925800"/>
                      <a:gd name="connsiteY44" fmla="*/ 5677232 h 8060979"/>
                      <a:gd name="connsiteX45" fmla="*/ 15925800 w 15925800"/>
                      <a:gd name="connsiteY45" fmla="*/ 6172407 h 8060979"/>
                      <a:gd name="connsiteX46" fmla="*/ 15925800 w 15925800"/>
                      <a:gd name="connsiteY46" fmla="*/ 6667581 h 8060979"/>
                      <a:gd name="connsiteX47" fmla="*/ 15925800 w 15925800"/>
                      <a:gd name="connsiteY47" fmla="*/ 7001536 h 8060979"/>
                      <a:gd name="connsiteX48" fmla="*/ 15925800 w 15925800"/>
                      <a:gd name="connsiteY48" fmla="*/ 8060979 h 8060979"/>
                      <a:gd name="connsiteX49" fmla="*/ 15017440 w 15925800"/>
                      <a:gd name="connsiteY49" fmla="*/ 8060979 h 8060979"/>
                      <a:gd name="connsiteX50" fmla="*/ 14268337 w 15925800"/>
                      <a:gd name="connsiteY50" fmla="*/ 8060979 h 8060979"/>
                      <a:gd name="connsiteX51" fmla="*/ 13359977 w 15925800"/>
                      <a:gd name="connsiteY51" fmla="*/ 8060979 h 8060979"/>
                      <a:gd name="connsiteX52" fmla="*/ 12610874 w 15925800"/>
                      <a:gd name="connsiteY52" fmla="*/ 8060979 h 8060979"/>
                      <a:gd name="connsiteX53" fmla="*/ 12021030 w 15925800"/>
                      <a:gd name="connsiteY53" fmla="*/ 8060979 h 8060979"/>
                      <a:gd name="connsiteX54" fmla="*/ 11271927 w 15925800"/>
                      <a:gd name="connsiteY54" fmla="*/ 8060979 h 8060979"/>
                      <a:gd name="connsiteX55" fmla="*/ 11000599 w 15925800"/>
                      <a:gd name="connsiteY55" fmla="*/ 8060979 h 8060979"/>
                      <a:gd name="connsiteX56" fmla="*/ 10570012 w 15925800"/>
                      <a:gd name="connsiteY56" fmla="*/ 8060979 h 8060979"/>
                      <a:gd name="connsiteX57" fmla="*/ 10298684 w 15925800"/>
                      <a:gd name="connsiteY57" fmla="*/ 8060979 h 8060979"/>
                      <a:gd name="connsiteX58" fmla="*/ 9868098 w 15925800"/>
                      <a:gd name="connsiteY58" fmla="*/ 8060979 h 8060979"/>
                      <a:gd name="connsiteX59" fmla="*/ 9437511 w 15925800"/>
                      <a:gd name="connsiteY59" fmla="*/ 8060979 h 8060979"/>
                      <a:gd name="connsiteX60" fmla="*/ 8529151 w 15925800"/>
                      <a:gd name="connsiteY60" fmla="*/ 8060979 h 8060979"/>
                      <a:gd name="connsiteX61" fmla="*/ 8417080 w 15925800"/>
                      <a:gd name="connsiteY61" fmla="*/ 8060979 h 8060979"/>
                      <a:gd name="connsiteX62" fmla="*/ 7827236 w 15925800"/>
                      <a:gd name="connsiteY62" fmla="*/ 8060979 h 8060979"/>
                      <a:gd name="connsiteX63" fmla="*/ 7078133 w 15925800"/>
                      <a:gd name="connsiteY63" fmla="*/ 8060979 h 8060979"/>
                      <a:gd name="connsiteX64" fmla="*/ 6488289 w 15925800"/>
                      <a:gd name="connsiteY64" fmla="*/ 8060979 h 8060979"/>
                      <a:gd name="connsiteX65" fmla="*/ 5898444 w 15925800"/>
                      <a:gd name="connsiteY65" fmla="*/ 8060979 h 8060979"/>
                      <a:gd name="connsiteX66" fmla="*/ 5467858 w 15925800"/>
                      <a:gd name="connsiteY66" fmla="*/ 8060979 h 8060979"/>
                      <a:gd name="connsiteX67" fmla="*/ 5196530 w 15925800"/>
                      <a:gd name="connsiteY67" fmla="*/ 8060979 h 8060979"/>
                      <a:gd name="connsiteX68" fmla="*/ 5084459 w 15925800"/>
                      <a:gd name="connsiteY68" fmla="*/ 8060979 h 8060979"/>
                      <a:gd name="connsiteX69" fmla="*/ 4653873 w 15925800"/>
                      <a:gd name="connsiteY69" fmla="*/ 8060979 h 8060979"/>
                      <a:gd name="connsiteX70" fmla="*/ 4541802 w 15925800"/>
                      <a:gd name="connsiteY70" fmla="*/ 8060979 h 8060979"/>
                      <a:gd name="connsiteX71" fmla="*/ 4429732 w 15925800"/>
                      <a:gd name="connsiteY71" fmla="*/ 8060979 h 8060979"/>
                      <a:gd name="connsiteX72" fmla="*/ 4317661 w 15925800"/>
                      <a:gd name="connsiteY72" fmla="*/ 8060979 h 8060979"/>
                      <a:gd name="connsiteX73" fmla="*/ 3568559 w 15925800"/>
                      <a:gd name="connsiteY73" fmla="*/ 8060979 h 8060979"/>
                      <a:gd name="connsiteX74" fmla="*/ 3297230 w 15925800"/>
                      <a:gd name="connsiteY74" fmla="*/ 8060979 h 8060979"/>
                      <a:gd name="connsiteX75" fmla="*/ 2866644 w 15925800"/>
                      <a:gd name="connsiteY75" fmla="*/ 8060979 h 8060979"/>
                      <a:gd name="connsiteX76" fmla="*/ 1958284 w 15925800"/>
                      <a:gd name="connsiteY76" fmla="*/ 8060979 h 8060979"/>
                      <a:gd name="connsiteX77" fmla="*/ 1846213 w 15925800"/>
                      <a:gd name="connsiteY77" fmla="*/ 8060979 h 8060979"/>
                      <a:gd name="connsiteX78" fmla="*/ 1734143 w 15925800"/>
                      <a:gd name="connsiteY78" fmla="*/ 8060979 h 8060979"/>
                      <a:gd name="connsiteX79" fmla="*/ 1462814 w 15925800"/>
                      <a:gd name="connsiteY79" fmla="*/ 8060979 h 8060979"/>
                      <a:gd name="connsiteX80" fmla="*/ 1032228 w 15925800"/>
                      <a:gd name="connsiteY80" fmla="*/ 8060979 h 8060979"/>
                      <a:gd name="connsiteX81" fmla="*/ 0 w 15925800"/>
                      <a:gd name="connsiteY81" fmla="*/ 8060979 h 8060979"/>
                      <a:gd name="connsiteX82" fmla="*/ 0 w 15925800"/>
                      <a:gd name="connsiteY82" fmla="*/ 7404585 h 8060979"/>
                      <a:gd name="connsiteX83" fmla="*/ 0 w 15925800"/>
                      <a:gd name="connsiteY83" fmla="*/ 7070630 h 8060979"/>
                      <a:gd name="connsiteX84" fmla="*/ 0 w 15925800"/>
                      <a:gd name="connsiteY84" fmla="*/ 6656066 h 8060979"/>
                      <a:gd name="connsiteX85" fmla="*/ 0 w 15925800"/>
                      <a:gd name="connsiteY85" fmla="*/ 6160891 h 8060979"/>
                      <a:gd name="connsiteX86" fmla="*/ 0 w 15925800"/>
                      <a:gd name="connsiteY86" fmla="*/ 5585107 h 8060979"/>
                      <a:gd name="connsiteX87" fmla="*/ 0 w 15925800"/>
                      <a:gd name="connsiteY87" fmla="*/ 4848103 h 8060979"/>
                      <a:gd name="connsiteX88" fmla="*/ 0 w 15925800"/>
                      <a:gd name="connsiteY88" fmla="*/ 4514148 h 8060979"/>
                      <a:gd name="connsiteX89" fmla="*/ 0 w 15925800"/>
                      <a:gd name="connsiteY89" fmla="*/ 4099584 h 8060979"/>
                      <a:gd name="connsiteX90" fmla="*/ 0 w 15925800"/>
                      <a:gd name="connsiteY90" fmla="*/ 3443190 h 8060979"/>
                      <a:gd name="connsiteX91" fmla="*/ 0 w 15925800"/>
                      <a:gd name="connsiteY91" fmla="*/ 2867405 h 8060979"/>
                      <a:gd name="connsiteX92" fmla="*/ 0 w 15925800"/>
                      <a:gd name="connsiteY92" fmla="*/ 2533451 h 8060979"/>
                      <a:gd name="connsiteX93" fmla="*/ 0 w 15925800"/>
                      <a:gd name="connsiteY93" fmla="*/ 1796447 h 8060979"/>
                      <a:gd name="connsiteX94" fmla="*/ 0 w 15925800"/>
                      <a:gd name="connsiteY94" fmla="*/ 1059443 h 8060979"/>
                      <a:gd name="connsiteX95" fmla="*/ 0 w 15925800"/>
                      <a:gd name="connsiteY95" fmla="*/ 0 h 806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5925800" h="8060979" fill="none" extrusionOk="0">
                        <a:moveTo>
                          <a:pt x="0" y="0"/>
                        </a:moveTo>
                        <a:cubicBezTo>
                          <a:pt x="254006" y="-37858"/>
                          <a:pt x="338499" y="36610"/>
                          <a:pt x="589844" y="0"/>
                        </a:cubicBezTo>
                        <a:cubicBezTo>
                          <a:pt x="841189" y="-36610"/>
                          <a:pt x="910534" y="32462"/>
                          <a:pt x="1020431" y="0"/>
                        </a:cubicBezTo>
                        <a:cubicBezTo>
                          <a:pt x="1130328" y="-32462"/>
                          <a:pt x="1079022" y="7350"/>
                          <a:pt x="1132501" y="0"/>
                        </a:cubicBezTo>
                        <a:cubicBezTo>
                          <a:pt x="1185980" y="-7350"/>
                          <a:pt x="1824536" y="15410"/>
                          <a:pt x="2040862" y="0"/>
                        </a:cubicBezTo>
                        <a:cubicBezTo>
                          <a:pt x="2257188" y="-15410"/>
                          <a:pt x="2635239" y="62507"/>
                          <a:pt x="2789964" y="0"/>
                        </a:cubicBezTo>
                        <a:cubicBezTo>
                          <a:pt x="2944689" y="-62507"/>
                          <a:pt x="2861748" y="1714"/>
                          <a:pt x="2902035" y="0"/>
                        </a:cubicBezTo>
                        <a:cubicBezTo>
                          <a:pt x="2942322" y="-1714"/>
                          <a:pt x="3396872" y="59844"/>
                          <a:pt x="3651137" y="0"/>
                        </a:cubicBezTo>
                        <a:cubicBezTo>
                          <a:pt x="3905402" y="-59844"/>
                          <a:pt x="3879746" y="48337"/>
                          <a:pt x="4081724" y="0"/>
                        </a:cubicBezTo>
                        <a:cubicBezTo>
                          <a:pt x="4283702" y="-48337"/>
                          <a:pt x="4274482" y="32042"/>
                          <a:pt x="4353052" y="0"/>
                        </a:cubicBezTo>
                        <a:cubicBezTo>
                          <a:pt x="4431622" y="-32042"/>
                          <a:pt x="4671093" y="52802"/>
                          <a:pt x="4942896" y="0"/>
                        </a:cubicBezTo>
                        <a:cubicBezTo>
                          <a:pt x="5214699" y="-52802"/>
                          <a:pt x="5405947" y="14539"/>
                          <a:pt x="5532741" y="0"/>
                        </a:cubicBezTo>
                        <a:cubicBezTo>
                          <a:pt x="5659536" y="-14539"/>
                          <a:pt x="5989689" y="82849"/>
                          <a:pt x="6281843" y="0"/>
                        </a:cubicBezTo>
                        <a:cubicBezTo>
                          <a:pt x="6573997" y="-82849"/>
                          <a:pt x="6748740" y="40497"/>
                          <a:pt x="6871688" y="0"/>
                        </a:cubicBezTo>
                        <a:cubicBezTo>
                          <a:pt x="6994637" y="-40497"/>
                          <a:pt x="6933449" y="7167"/>
                          <a:pt x="6983758" y="0"/>
                        </a:cubicBezTo>
                        <a:cubicBezTo>
                          <a:pt x="7034067" y="-7167"/>
                          <a:pt x="7571618" y="65087"/>
                          <a:pt x="7732861" y="0"/>
                        </a:cubicBezTo>
                        <a:cubicBezTo>
                          <a:pt x="7894104" y="-65087"/>
                          <a:pt x="7892745" y="13829"/>
                          <a:pt x="8004189" y="0"/>
                        </a:cubicBezTo>
                        <a:cubicBezTo>
                          <a:pt x="8115633" y="-13829"/>
                          <a:pt x="8730198" y="53467"/>
                          <a:pt x="8912550" y="0"/>
                        </a:cubicBezTo>
                        <a:cubicBezTo>
                          <a:pt x="9094902" y="-53467"/>
                          <a:pt x="9208858" y="69957"/>
                          <a:pt x="9502394" y="0"/>
                        </a:cubicBezTo>
                        <a:cubicBezTo>
                          <a:pt x="9795930" y="-69957"/>
                          <a:pt x="9581055" y="3893"/>
                          <a:pt x="9614464" y="0"/>
                        </a:cubicBezTo>
                        <a:cubicBezTo>
                          <a:pt x="9647873" y="-3893"/>
                          <a:pt x="9690791" y="5716"/>
                          <a:pt x="9726535" y="0"/>
                        </a:cubicBezTo>
                        <a:cubicBezTo>
                          <a:pt x="9762279" y="-5716"/>
                          <a:pt x="10182695" y="16863"/>
                          <a:pt x="10316379" y="0"/>
                        </a:cubicBezTo>
                        <a:cubicBezTo>
                          <a:pt x="10450063" y="-16863"/>
                          <a:pt x="10755522" y="61945"/>
                          <a:pt x="11065482" y="0"/>
                        </a:cubicBezTo>
                        <a:cubicBezTo>
                          <a:pt x="11375442" y="-61945"/>
                          <a:pt x="11387420" y="28743"/>
                          <a:pt x="11496068" y="0"/>
                        </a:cubicBezTo>
                        <a:cubicBezTo>
                          <a:pt x="11604716" y="-28743"/>
                          <a:pt x="11556894" y="5952"/>
                          <a:pt x="11608139" y="0"/>
                        </a:cubicBezTo>
                        <a:cubicBezTo>
                          <a:pt x="11659384" y="-5952"/>
                          <a:pt x="11666069" y="8164"/>
                          <a:pt x="11720209" y="0"/>
                        </a:cubicBezTo>
                        <a:cubicBezTo>
                          <a:pt x="11774349" y="-8164"/>
                          <a:pt x="11910136" y="12614"/>
                          <a:pt x="11991538" y="0"/>
                        </a:cubicBezTo>
                        <a:cubicBezTo>
                          <a:pt x="12072940" y="-12614"/>
                          <a:pt x="12139351" y="10190"/>
                          <a:pt x="12262866" y="0"/>
                        </a:cubicBezTo>
                        <a:cubicBezTo>
                          <a:pt x="12386381" y="-10190"/>
                          <a:pt x="12837335" y="96473"/>
                          <a:pt x="13171226" y="0"/>
                        </a:cubicBezTo>
                        <a:cubicBezTo>
                          <a:pt x="13505117" y="-96473"/>
                          <a:pt x="13230358" y="5605"/>
                          <a:pt x="13283297" y="0"/>
                        </a:cubicBezTo>
                        <a:cubicBezTo>
                          <a:pt x="13336236" y="-5605"/>
                          <a:pt x="13482867" y="24209"/>
                          <a:pt x="13554625" y="0"/>
                        </a:cubicBezTo>
                        <a:cubicBezTo>
                          <a:pt x="13626383" y="-24209"/>
                          <a:pt x="13859562" y="7655"/>
                          <a:pt x="13985212" y="0"/>
                        </a:cubicBezTo>
                        <a:cubicBezTo>
                          <a:pt x="14110862" y="-7655"/>
                          <a:pt x="14338464" y="66423"/>
                          <a:pt x="14575056" y="0"/>
                        </a:cubicBezTo>
                        <a:cubicBezTo>
                          <a:pt x="14811648" y="-66423"/>
                          <a:pt x="14768031" y="30892"/>
                          <a:pt x="14846385" y="0"/>
                        </a:cubicBezTo>
                        <a:cubicBezTo>
                          <a:pt x="14924739" y="-30892"/>
                          <a:pt x="15575654" y="27273"/>
                          <a:pt x="15925800" y="0"/>
                        </a:cubicBezTo>
                        <a:cubicBezTo>
                          <a:pt x="15928157" y="84657"/>
                          <a:pt x="15888127" y="255175"/>
                          <a:pt x="15925800" y="333955"/>
                        </a:cubicBezTo>
                        <a:cubicBezTo>
                          <a:pt x="15963473" y="412735"/>
                          <a:pt x="15920384" y="623150"/>
                          <a:pt x="15925800" y="748519"/>
                        </a:cubicBezTo>
                        <a:cubicBezTo>
                          <a:pt x="15931216" y="873888"/>
                          <a:pt x="15875041" y="1119383"/>
                          <a:pt x="15925800" y="1243694"/>
                        </a:cubicBezTo>
                        <a:cubicBezTo>
                          <a:pt x="15976559" y="1368006"/>
                          <a:pt x="15858505" y="1651728"/>
                          <a:pt x="15925800" y="1980698"/>
                        </a:cubicBezTo>
                        <a:cubicBezTo>
                          <a:pt x="15993095" y="2309668"/>
                          <a:pt x="15906357" y="2388764"/>
                          <a:pt x="15925800" y="2556482"/>
                        </a:cubicBezTo>
                        <a:cubicBezTo>
                          <a:pt x="15945243" y="2724200"/>
                          <a:pt x="15922638" y="2934143"/>
                          <a:pt x="15925800" y="3051656"/>
                        </a:cubicBezTo>
                        <a:cubicBezTo>
                          <a:pt x="15928962" y="3169169"/>
                          <a:pt x="15885990" y="3487246"/>
                          <a:pt x="15925800" y="3627441"/>
                        </a:cubicBezTo>
                        <a:cubicBezTo>
                          <a:pt x="15965610" y="3767637"/>
                          <a:pt x="15868069" y="3959654"/>
                          <a:pt x="15925800" y="4283835"/>
                        </a:cubicBezTo>
                        <a:cubicBezTo>
                          <a:pt x="15983531" y="4608016"/>
                          <a:pt x="15915186" y="4637646"/>
                          <a:pt x="15925800" y="4940229"/>
                        </a:cubicBezTo>
                        <a:cubicBezTo>
                          <a:pt x="15936414" y="5242812"/>
                          <a:pt x="15847399" y="5362354"/>
                          <a:pt x="15925800" y="5677232"/>
                        </a:cubicBezTo>
                        <a:cubicBezTo>
                          <a:pt x="16004201" y="5992110"/>
                          <a:pt x="15868899" y="6000933"/>
                          <a:pt x="15925800" y="6172407"/>
                        </a:cubicBezTo>
                        <a:cubicBezTo>
                          <a:pt x="15982701" y="6343881"/>
                          <a:pt x="15869694" y="6437917"/>
                          <a:pt x="15925800" y="6667581"/>
                        </a:cubicBezTo>
                        <a:cubicBezTo>
                          <a:pt x="15981906" y="6897245"/>
                          <a:pt x="15900300" y="6866361"/>
                          <a:pt x="15925800" y="7001536"/>
                        </a:cubicBezTo>
                        <a:cubicBezTo>
                          <a:pt x="15951300" y="7136712"/>
                          <a:pt x="15844398" y="7579215"/>
                          <a:pt x="15925800" y="8060979"/>
                        </a:cubicBezTo>
                        <a:cubicBezTo>
                          <a:pt x="15638854" y="8147383"/>
                          <a:pt x="15398796" y="8060574"/>
                          <a:pt x="15017440" y="8060979"/>
                        </a:cubicBezTo>
                        <a:cubicBezTo>
                          <a:pt x="14636084" y="8061384"/>
                          <a:pt x="14593317" y="8049465"/>
                          <a:pt x="14268337" y="8060979"/>
                        </a:cubicBezTo>
                        <a:cubicBezTo>
                          <a:pt x="13943357" y="8072493"/>
                          <a:pt x="13676491" y="8056150"/>
                          <a:pt x="13359977" y="8060979"/>
                        </a:cubicBezTo>
                        <a:cubicBezTo>
                          <a:pt x="13043463" y="8065808"/>
                          <a:pt x="12831194" y="7989279"/>
                          <a:pt x="12610874" y="8060979"/>
                        </a:cubicBezTo>
                        <a:cubicBezTo>
                          <a:pt x="12390554" y="8132679"/>
                          <a:pt x="12220289" y="8001531"/>
                          <a:pt x="12021030" y="8060979"/>
                        </a:cubicBezTo>
                        <a:cubicBezTo>
                          <a:pt x="11821771" y="8120427"/>
                          <a:pt x="11464096" y="8045579"/>
                          <a:pt x="11271927" y="8060979"/>
                        </a:cubicBezTo>
                        <a:cubicBezTo>
                          <a:pt x="11079758" y="8076379"/>
                          <a:pt x="11077391" y="8037416"/>
                          <a:pt x="11000599" y="8060979"/>
                        </a:cubicBezTo>
                        <a:cubicBezTo>
                          <a:pt x="10923807" y="8084542"/>
                          <a:pt x="10670974" y="8045421"/>
                          <a:pt x="10570012" y="8060979"/>
                        </a:cubicBezTo>
                        <a:cubicBezTo>
                          <a:pt x="10469050" y="8076537"/>
                          <a:pt x="10404624" y="8038009"/>
                          <a:pt x="10298684" y="8060979"/>
                        </a:cubicBezTo>
                        <a:cubicBezTo>
                          <a:pt x="10192744" y="8083949"/>
                          <a:pt x="10054685" y="8032156"/>
                          <a:pt x="9868098" y="8060979"/>
                        </a:cubicBezTo>
                        <a:cubicBezTo>
                          <a:pt x="9681511" y="8089802"/>
                          <a:pt x="9531297" y="8014008"/>
                          <a:pt x="9437511" y="8060979"/>
                        </a:cubicBezTo>
                        <a:cubicBezTo>
                          <a:pt x="9343725" y="8107950"/>
                          <a:pt x="8844284" y="8053789"/>
                          <a:pt x="8529151" y="8060979"/>
                        </a:cubicBezTo>
                        <a:cubicBezTo>
                          <a:pt x="8214018" y="8068169"/>
                          <a:pt x="8452352" y="8054443"/>
                          <a:pt x="8417080" y="8060979"/>
                        </a:cubicBezTo>
                        <a:cubicBezTo>
                          <a:pt x="8381808" y="8067515"/>
                          <a:pt x="8054866" y="8059375"/>
                          <a:pt x="7827236" y="8060979"/>
                        </a:cubicBezTo>
                        <a:cubicBezTo>
                          <a:pt x="7599606" y="8062583"/>
                          <a:pt x="7339042" y="8035272"/>
                          <a:pt x="7078133" y="8060979"/>
                        </a:cubicBezTo>
                        <a:cubicBezTo>
                          <a:pt x="6817224" y="8086686"/>
                          <a:pt x="6681191" y="8026025"/>
                          <a:pt x="6488289" y="8060979"/>
                        </a:cubicBezTo>
                        <a:cubicBezTo>
                          <a:pt x="6295387" y="8095933"/>
                          <a:pt x="6024315" y="8055720"/>
                          <a:pt x="5898444" y="8060979"/>
                        </a:cubicBezTo>
                        <a:cubicBezTo>
                          <a:pt x="5772574" y="8066238"/>
                          <a:pt x="5632281" y="8028735"/>
                          <a:pt x="5467858" y="8060979"/>
                        </a:cubicBezTo>
                        <a:cubicBezTo>
                          <a:pt x="5303435" y="8093223"/>
                          <a:pt x="5304959" y="8042491"/>
                          <a:pt x="5196530" y="8060979"/>
                        </a:cubicBezTo>
                        <a:cubicBezTo>
                          <a:pt x="5088101" y="8079467"/>
                          <a:pt x="5113275" y="8055392"/>
                          <a:pt x="5084459" y="8060979"/>
                        </a:cubicBezTo>
                        <a:cubicBezTo>
                          <a:pt x="5055643" y="8066566"/>
                          <a:pt x="4818663" y="8046874"/>
                          <a:pt x="4653873" y="8060979"/>
                        </a:cubicBezTo>
                        <a:cubicBezTo>
                          <a:pt x="4489083" y="8075084"/>
                          <a:pt x="4594209" y="8048503"/>
                          <a:pt x="4541802" y="8060979"/>
                        </a:cubicBezTo>
                        <a:cubicBezTo>
                          <a:pt x="4489395" y="8073455"/>
                          <a:pt x="4475893" y="8050577"/>
                          <a:pt x="4429732" y="8060979"/>
                        </a:cubicBezTo>
                        <a:cubicBezTo>
                          <a:pt x="4383571" y="8071381"/>
                          <a:pt x="4356640" y="8052148"/>
                          <a:pt x="4317661" y="8060979"/>
                        </a:cubicBezTo>
                        <a:cubicBezTo>
                          <a:pt x="4278682" y="8069810"/>
                          <a:pt x="3913084" y="8006686"/>
                          <a:pt x="3568559" y="8060979"/>
                        </a:cubicBezTo>
                        <a:cubicBezTo>
                          <a:pt x="3224034" y="8115272"/>
                          <a:pt x="3413640" y="8049414"/>
                          <a:pt x="3297230" y="8060979"/>
                        </a:cubicBezTo>
                        <a:cubicBezTo>
                          <a:pt x="3180820" y="8072544"/>
                          <a:pt x="3074516" y="8020450"/>
                          <a:pt x="2866644" y="8060979"/>
                        </a:cubicBezTo>
                        <a:cubicBezTo>
                          <a:pt x="2658772" y="8101508"/>
                          <a:pt x="2385434" y="8060244"/>
                          <a:pt x="1958284" y="8060979"/>
                        </a:cubicBezTo>
                        <a:cubicBezTo>
                          <a:pt x="1531134" y="8061714"/>
                          <a:pt x="1879043" y="8048957"/>
                          <a:pt x="1846213" y="8060979"/>
                        </a:cubicBezTo>
                        <a:cubicBezTo>
                          <a:pt x="1813383" y="8073001"/>
                          <a:pt x="1772041" y="8052075"/>
                          <a:pt x="1734143" y="8060979"/>
                        </a:cubicBezTo>
                        <a:cubicBezTo>
                          <a:pt x="1696245" y="8069883"/>
                          <a:pt x="1530919" y="8058247"/>
                          <a:pt x="1462814" y="8060979"/>
                        </a:cubicBezTo>
                        <a:cubicBezTo>
                          <a:pt x="1394709" y="8063711"/>
                          <a:pt x="1153166" y="8013580"/>
                          <a:pt x="1032228" y="8060979"/>
                        </a:cubicBezTo>
                        <a:cubicBezTo>
                          <a:pt x="911290" y="8108378"/>
                          <a:pt x="297710" y="8022240"/>
                          <a:pt x="0" y="8060979"/>
                        </a:cubicBezTo>
                        <a:cubicBezTo>
                          <a:pt x="-51533" y="7835407"/>
                          <a:pt x="46699" y="7714490"/>
                          <a:pt x="0" y="7404585"/>
                        </a:cubicBezTo>
                        <a:cubicBezTo>
                          <a:pt x="-46699" y="7094680"/>
                          <a:pt x="7252" y="7179712"/>
                          <a:pt x="0" y="7070630"/>
                        </a:cubicBezTo>
                        <a:cubicBezTo>
                          <a:pt x="-7252" y="6961549"/>
                          <a:pt x="17392" y="6823036"/>
                          <a:pt x="0" y="6656066"/>
                        </a:cubicBezTo>
                        <a:cubicBezTo>
                          <a:pt x="-17392" y="6489096"/>
                          <a:pt x="40018" y="6300121"/>
                          <a:pt x="0" y="6160891"/>
                        </a:cubicBezTo>
                        <a:cubicBezTo>
                          <a:pt x="-40018" y="6021662"/>
                          <a:pt x="26751" y="5782684"/>
                          <a:pt x="0" y="5585107"/>
                        </a:cubicBezTo>
                        <a:cubicBezTo>
                          <a:pt x="-26751" y="5387530"/>
                          <a:pt x="12231" y="5103815"/>
                          <a:pt x="0" y="4848103"/>
                        </a:cubicBezTo>
                        <a:cubicBezTo>
                          <a:pt x="-12231" y="4592391"/>
                          <a:pt x="13438" y="4613183"/>
                          <a:pt x="0" y="4514148"/>
                        </a:cubicBezTo>
                        <a:cubicBezTo>
                          <a:pt x="-13438" y="4415113"/>
                          <a:pt x="13756" y="4196886"/>
                          <a:pt x="0" y="4099584"/>
                        </a:cubicBezTo>
                        <a:cubicBezTo>
                          <a:pt x="-13756" y="4002282"/>
                          <a:pt x="61286" y="3599489"/>
                          <a:pt x="0" y="3443190"/>
                        </a:cubicBezTo>
                        <a:cubicBezTo>
                          <a:pt x="-61286" y="3286891"/>
                          <a:pt x="55832" y="3048980"/>
                          <a:pt x="0" y="2867405"/>
                        </a:cubicBezTo>
                        <a:cubicBezTo>
                          <a:pt x="-55832" y="2685830"/>
                          <a:pt x="28563" y="2628950"/>
                          <a:pt x="0" y="2533451"/>
                        </a:cubicBezTo>
                        <a:cubicBezTo>
                          <a:pt x="-28563" y="2437952"/>
                          <a:pt x="43165" y="2149977"/>
                          <a:pt x="0" y="1796447"/>
                        </a:cubicBezTo>
                        <a:cubicBezTo>
                          <a:pt x="-43165" y="1442917"/>
                          <a:pt x="9586" y="1349679"/>
                          <a:pt x="0" y="1059443"/>
                        </a:cubicBezTo>
                        <a:cubicBezTo>
                          <a:pt x="-9586" y="769207"/>
                          <a:pt x="124552" y="528981"/>
                          <a:pt x="0" y="0"/>
                        </a:cubicBezTo>
                        <a:close/>
                      </a:path>
                      <a:path w="15925800" h="8060979" stroke="0" extrusionOk="0">
                        <a:moveTo>
                          <a:pt x="0" y="0"/>
                        </a:moveTo>
                        <a:cubicBezTo>
                          <a:pt x="284840" y="-9930"/>
                          <a:pt x="414532" y="45045"/>
                          <a:pt x="589844" y="0"/>
                        </a:cubicBezTo>
                        <a:cubicBezTo>
                          <a:pt x="765156" y="-45045"/>
                          <a:pt x="951469" y="5757"/>
                          <a:pt x="1179689" y="0"/>
                        </a:cubicBezTo>
                        <a:cubicBezTo>
                          <a:pt x="1407909" y="-5757"/>
                          <a:pt x="1247782" y="1549"/>
                          <a:pt x="1291759" y="0"/>
                        </a:cubicBezTo>
                        <a:cubicBezTo>
                          <a:pt x="1335736" y="-1549"/>
                          <a:pt x="1534411" y="22236"/>
                          <a:pt x="1722346" y="0"/>
                        </a:cubicBezTo>
                        <a:cubicBezTo>
                          <a:pt x="1910281" y="-22236"/>
                          <a:pt x="1787636" y="1013"/>
                          <a:pt x="1834416" y="0"/>
                        </a:cubicBezTo>
                        <a:cubicBezTo>
                          <a:pt x="1881196" y="-1013"/>
                          <a:pt x="1913378" y="7639"/>
                          <a:pt x="1946487" y="0"/>
                        </a:cubicBezTo>
                        <a:cubicBezTo>
                          <a:pt x="1979596" y="-7639"/>
                          <a:pt x="2146746" y="15309"/>
                          <a:pt x="2217815" y="0"/>
                        </a:cubicBezTo>
                        <a:cubicBezTo>
                          <a:pt x="2288884" y="-15309"/>
                          <a:pt x="2684184" y="78102"/>
                          <a:pt x="2966918" y="0"/>
                        </a:cubicBezTo>
                        <a:cubicBezTo>
                          <a:pt x="3249652" y="-78102"/>
                          <a:pt x="3243368" y="19902"/>
                          <a:pt x="3397504" y="0"/>
                        </a:cubicBezTo>
                        <a:cubicBezTo>
                          <a:pt x="3551640" y="-19902"/>
                          <a:pt x="3847867" y="31930"/>
                          <a:pt x="4146606" y="0"/>
                        </a:cubicBezTo>
                        <a:cubicBezTo>
                          <a:pt x="4445345" y="-31930"/>
                          <a:pt x="4661014" y="65240"/>
                          <a:pt x="4895709" y="0"/>
                        </a:cubicBezTo>
                        <a:cubicBezTo>
                          <a:pt x="5130404" y="-65240"/>
                          <a:pt x="5105837" y="19710"/>
                          <a:pt x="5167037" y="0"/>
                        </a:cubicBezTo>
                        <a:cubicBezTo>
                          <a:pt x="5228237" y="-19710"/>
                          <a:pt x="5473338" y="23138"/>
                          <a:pt x="5756882" y="0"/>
                        </a:cubicBezTo>
                        <a:cubicBezTo>
                          <a:pt x="6040426" y="-23138"/>
                          <a:pt x="6421472" y="60695"/>
                          <a:pt x="6665242" y="0"/>
                        </a:cubicBezTo>
                        <a:cubicBezTo>
                          <a:pt x="6909012" y="-60695"/>
                          <a:pt x="7202271" y="92035"/>
                          <a:pt x="7573603" y="0"/>
                        </a:cubicBezTo>
                        <a:cubicBezTo>
                          <a:pt x="7944935" y="-92035"/>
                          <a:pt x="8150724" y="52524"/>
                          <a:pt x="8322705" y="0"/>
                        </a:cubicBezTo>
                        <a:cubicBezTo>
                          <a:pt x="8494686" y="-52524"/>
                          <a:pt x="9015705" y="101329"/>
                          <a:pt x="9231066" y="0"/>
                        </a:cubicBezTo>
                        <a:cubicBezTo>
                          <a:pt x="9446427" y="-101329"/>
                          <a:pt x="9385649" y="27172"/>
                          <a:pt x="9502394" y="0"/>
                        </a:cubicBezTo>
                        <a:cubicBezTo>
                          <a:pt x="9619139" y="-27172"/>
                          <a:pt x="9804125" y="41402"/>
                          <a:pt x="9932980" y="0"/>
                        </a:cubicBezTo>
                        <a:cubicBezTo>
                          <a:pt x="10061835" y="-41402"/>
                          <a:pt x="10131285" y="16022"/>
                          <a:pt x="10204309" y="0"/>
                        </a:cubicBezTo>
                        <a:cubicBezTo>
                          <a:pt x="10277333" y="-16022"/>
                          <a:pt x="10260832" y="3807"/>
                          <a:pt x="10316379" y="0"/>
                        </a:cubicBezTo>
                        <a:cubicBezTo>
                          <a:pt x="10371926" y="-3807"/>
                          <a:pt x="10708371" y="53862"/>
                          <a:pt x="10906224" y="0"/>
                        </a:cubicBezTo>
                        <a:cubicBezTo>
                          <a:pt x="11104078" y="-53862"/>
                          <a:pt x="11289152" y="40457"/>
                          <a:pt x="11496068" y="0"/>
                        </a:cubicBezTo>
                        <a:cubicBezTo>
                          <a:pt x="11702984" y="-40457"/>
                          <a:pt x="11698715" y="25282"/>
                          <a:pt x="11767397" y="0"/>
                        </a:cubicBezTo>
                        <a:cubicBezTo>
                          <a:pt x="11836079" y="-25282"/>
                          <a:pt x="12361174" y="52577"/>
                          <a:pt x="12675757" y="0"/>
                        </a:cubicBezTo>
                        <a:cubicBezTo>
                          <a:pt x="12990340" y="-52577"/>
                          <a:pt x="13225598" y="55316"/>
                          <a:pt x="13424860" y="0"/>
                        </a:cubicBezTo>
                        <a:cubicBezTo>
                          <a:pt x="13624122" y="-55316"/>
                          <a:pt x="14004290" y="62744"/>
                          <a:pt x="14333220" y="0"/>
                        </a:cubicBezTo>
                        <a:cubicBezTo>
                          <a:pt x="14662150" y="-62744"/>
                          <a:pt x="14603480" y="25953"/>
                          <a:pt x="14763806" y="0"/>
                        </a:cubicBezTo>
                        <a:cubicBezTo>
                          <a:pt x="14924132" y="-25953"/>
                          <a:pt x="14850044" y="12293"/>
                          <a:pt x="14875877" y="0"/>
                        </a:cubicBezTo>
                        <a:cubicBezTo>
                          <a:pt x="14901710" y="-12293"/>
                          <a:pt x="15087125" y="8414"/>
                          <a:pt x="15147205" y="0"/>
                        </a:cubicBezTo>
                        <a:cubicBezTo>
                          <a:pt x="15207285" y="-8414"/>
                          <a:pt x="15692103" y="28879"/>
                          <a:pt x="15925800" y="0"/>
                        </a:cubicBezTo>
                        <a:cubicBezTo>
                          <a:pt x="15983289" y="166756"/>
                          <a:pt x="15840772" y="413135"/>
                          <a:pt x="15925800" y="737004"/>
                        </a:cubicBezTo>
                        <a:cubicBezTo>
                          <a:pt x="16010828" y="1060873"/>
                          <a:pt x="15868900" y="1080626"/>
                          <a:pt x="15925800" y="1312788"/>
                        </a:cubicBezTo>
                        <a:cubicBezTo>
                          <a:pt x="15982700" y="1544950"/>
                          <a:pt x="15892243" y="1559532"/>
                          <a:pt x="15925800" y="1727353"/>
                        </a:cubicBezTo>
                        <a:cubicBezTo>
                          <a:pt x="15959357" y="1895175"/>
                          <a:pt x="15910669" y="1938468"/>
                          <a:pt x="15925800" y="2061307"/>
                        </a:cubicBezTo>
                        <a:cubicBezTo>
                          <a:pt x="15940931" y="2184146"/>
                          <a:pt x="15901889" y="2429056"/>
                          <a:pt x="15925800" y="2717701"/>
                        </a:cubicBezTo>
                        <a:cubicBezTo>
                          <a:pt x="15949711" y="3006346"/>
                          <a:pt x="15899239" y="3079131"/>
                          <a:pt x="15925800" y="3212876"/>
                        </a:cubicBezTo>
                        <a:cubicBezTo>
                          <a:pt x="15952361" y="3346622"/>
                          <a:pt x="15892935" y="3499727"/>
                          <a:pt x="15925800" y="3627441"/>
                        </a:cubicBezTo>
                        <a:cubicBezTo>
                          <a:pt x="15958665" y="3755155"/>
                          <a:pt x="15919527" y="3822932"/>
                          <a:pt x="15925800" y="3961395"/>
                        </a:cubicBezTo>
                        <a:cubicBezTo>
                          <a:pt x="15932073" y="4099858"/>
                          <a:pt x="15907934" y="4291664"/>
                          <a:pt x="15925800" y="4456570"/>
                        </a:cubicBezTo>
                        <a:cubicBezTo>
                          <a:pt x="15943666" y="4621477"/>
                          <a:pt x="15880052" y="4979716"/>
                          <a:pt x="15925800" y="5112964"/>
                        </a:cubicBezTo>
                        <a:cubicBezTo>
                          <a:pt x="15971548" y="5246212"/>
                          <a:pt x="15923979" y="5558712"/>
                          <a:pt x="15925800" y="5849968"/>
                        </a:cubicBezTo>
                        <a:cubicBezTo>
                          <a:pt x="15927621" y="6141224"/>
                          <a:pt x="15920727" y="6103002"/>
                          <a:pt x="15925800" y="6183922"/>
                        </a:cubicBezTo>
                        <a:cubicBezTo>
                          <a:pt x="15930873" y="6264842"/>
                          <a:pt x="15888313" y="6771075"/>
                          <a:pt x="15925800" y="6920926"/>
                        </a:cubicBezTo>
                        <a:cubicBezTo>
                          <a:pt x="15963287" y="7070777"/>
                          <a:pt x="15910391" y="7137916"/>
                          <a:pt x="15925800" y="7254881"/>
                        </a:cubicBezTo>
                        <a:cubicBezTo>
                          <a:pt x="15941209" y="7371846"/>
                          <a:pt x="15867682" y="7787561"/>
                          <a:pt x="15925800" y="8060979"/>
                        </a:cubicBezTo>
                        <a:cubicBezTo>
                          <a:pt x="15632766" y="8079322"/>
                          <a:pt x="15488154" y="8029228"/>
                          <a:pt x="15335956" y="8060979"/>
                        </a:cubicBezTo>
                        <a:cubicBezTo>
                          <a:pt x="15183758" y="8092730"/>
                          <a:pt x="14626096" y="7981726"/>
                          <a:pt x="14427595" y="8060979"/>
                        </a:cubicBezTo>
                        <a:cubicBezTo>
                          <a:pt x="14229094" y="8140232"/>
                          <a:pt x="14122353" y="8029071"/>
                          <a:pt x="13837751" y="8060979"/>
                        </a:cubicBezTo>
                        <a:cubicBezTo>
                          <a:pt x="13553149" y="8092887"/>
                          <a:pt x="13185972" y="8026912"/>
                          <a:pt x="12929390" y="8060979"/>
                        </a:cubicBezTo>
                        <a:cubicBezTo>
                          <a:pt x="12672808" y="8095046"/>
                          <a:pt x="12381131" y="8036085"/>
                          <a:pt x="12021030" y="8060979"/>
                        </a:cubicBezTo>
                        <a:cubicBezTo>
                          <a:pt x="11660929" y="8085873"/>
                          <a:pt x="11964008" y="8051006"/>
                          <a:pt x="11908959" y="8060979"/>
                        </a:cubicBezTo>
                        <a:cubicBezTo>
                          <a:pt x="11853910" y="8070952"/>
                          <a:pt x="11722460" y="8050891"/>
                          <a:pt x="11637631" y="8060979"/>
                        </a:cubicBezTo>
                        <a:cubicBezTo>
                          <a:pt x="11552802" y="8071067"/>
                          <a:pt x="11303802" y="8012400"/>
                          <a:pt x="11207044" y="8060979"/>
                        </a:cubicBezTo>
                        <a:cubicBezTo>
                          <a:pt x="11110286" y="8109558"/>
                          <a:pt x="10781311" y="8034520"/>
                          <a:pt x="10617200" y="8060979"/>
                        </a:cubicBezTo>
                        <a:cubicBezTo>
                          <a:pt x="10453089" y="8087438"/>
                          <a:pt x="10128082" y="7989166"/>
                          <a:pt x="9868098" y="8060979"/>
                        </a:cubicBezTo>
                        <a:cubicBezTo>
                          <a:pt x="9608114" y="8132792"/>
                          <a:pt x="9429712" y="8037941"/>
                          <a:pt x="9118995" y="8060979"/>
                        </a:cubicBezTo>
                        <a:cubicBezTo>
                          <a:pt x="8808278" y="8084017"/>
                          <a:pt x="8824363" y="8009522"/>
                          <a:pt x="8688409" y="8060979"/>
                        </a:cubicBezTo>
                        <a:cubicBezTo>
                          <a:pt x="8552455" y="8112436"/>
                          <a:pt x="8270784" y="8000358"/>
                          <a:pt x="7939306" y="8060979"/>
                        </a:cubicBezTo>
                        <a:cubicBezTo>
                          <a:pt x="7607828" y="8121600"/>
                          <a:pt x="7696139" y="8060079"/>
                          <a:pt x="7508720" y="8060979"/>
                        </a:cubicBezTo>
                        <a:cubicBezTo>
                          <a:pt x="7321301" y="8061879"/>
                          <a:pt x="6979316" y="7982583"/>
                          <a:pt x="6600359" y="8060979"/>
                        </a:cubicBezTo>
                        <a:cubicBezTo>
                          <a:pt x="6221402" y="8139375"/>
                          <a:pt x="6205969" y="7980500"/>
                          <a:pt x="5851257" y="8060979"/>
                        </a:cubicBezTo>
                        <a:cubicBezTo>
                          <a:pt x="5496545" y="8141458"/>
                          <a:pt x="5383936" y="8031645"/>
                          <a:pt x="5261412" y="8060979"/>
                        </a:cubicBezTo>
                        <a:cubicBezTo>
                          <a:pt x="5138889" y="8090313"/>
                          <a:pt x="5197560" y="8050569"/>
                          <a:pt x="5149342" y="8060979"/>
                        </a:cubicBezTo>
                        <a:cubicBezTo>
                          <a:pt x="5101124" y="8071389"/>
                          <a:pt x="4684581" y="7984743"/>
                          <a:pt x="4400240" y="8060979"/>
                        </a:cubicBezTo>
                        <a:cubicBezTo>
                          <a:pt x="4115899" y="8137215"/>
                          <a:pt x="3744330" y="8034843"/>
                          <a:pt x="3491879" y="8060979"/>
                        </a:cubicBezTo>
                        <a:cubicBezTo>
                          <a:pt x="3239428" y="8087115"/>
                          <a:pt x="3075809" y="8042565"/>
                          <a:pt x="2902035" y="8060979"/>
                        </a:cubicBezTo>
                        <a:cubicBezTo>
                          <a:pt x="2728261" y="8079393"/>
                          <a:pt x="2835467" y="8049972"/>
                          <a:pt x="2789964" y="8060979"/>
                        </a:cubicBezTo>
                        <a:cubicBezTo>
                          <a:pt x="2744461" y="8071986"/>
                          <a:pt x="2717460" y="8052428"/>
                          <a:pt x="2677894" y="8060979"/>
                        </a:cubicBezTo>
                        <a:cubicBezTo>
                          <a:pt x="2638328" y="8069530"/>
                          <a:pt x="2171324" y="8007247"/>
                          <a:pt x="1928791" y="8060979"/>
                        </a:cubicBezTo>
                        <a:cubicBezTo>
                          <a:pt x="1686258" y="8114711"/>
                          <a:pt x="1781803" y="8044116"/>
                          <a:pt x="1657463" y="8060979"/>
                        </a:cubicBezTo>
                        <a:cubicBezTo>
                          <a:pt x="1533123" y="8077842"/>
                          <a:pt x="1120356" y="7983042"/>
                          <a:pt x="908360" y="8060979"/>
                        </a:cubicBezTo>
                        <a:cubicBezTo>
                          <a:pt x="696364" y="8138916"/>
                          <a:pt x="301279" y="7958215"/>
                          <a:pt x="0" y="8060979"/>
                        </a:cubicBezTo>
                        <a:cubicBezTo>
                          <a:pt x="-38670" y="7880775"/>
                          <a:pt x="34939" y="7625890"/>
                          <a:pt x="0" y="7485195"/>
                        </a:cubicBezTo>
                        <a:cubicBezTo>
                          <a:pt x="-34939" y="7344500"/>
                          <a:pt x="6431" y="7244092"/>
                          <a:pt x="0" y="7151240"/>
                        </a:cubicBezTo>
                        <a:cubicBezTo>
                          <a:pt x="-6431" y="7058389"/>
                          <a:pt x="41331" y="6769985"/>
                          <a:pt x="0" y="6656066"/>
                        </a:cubicBezTo>
                        <a:cubicBezTo>
                          <a:pt x="-41331" y="6542147"/>
                          <a:pt x="18493" y="6381142"/>
                          <a:pt x="0" y="6241501"/>
                        </a:cubicBezTo>
                        <a:cubicBezTo>
                          <a:pt x="-18493" y="6101860"/>
                          <a:pt x="15458" y="5938756"/>
                          <a:pt x="0" y="5826936"/>
                        </a:cubicBezTo>
                        <a:cubicBezTo>
                          <a:pt x="-15458" y="5715117"/>
                          <a:pt x="9113" y="5588341"/>
                          <a:pt x="0" y="5492981"/>
                        </a:cubicBezTo>
                        <a:cubicBezTo>
                          <a:pt x="-9113" y="5397621"/>
                          <a:pt x="10456" y="5145348"/>
                          <a:pt x="0" y="4917197"/>
                        </a:cubicBezTo>
                        <a:cubicBezTo>
                          <a:pt x="-10456" y="4689046"/>
                          <a:pt x="2074" y="4478070"/>
                          <a:pt x="0" y="4260803"/>
                        </a:cubicBezTo>
                        <a:cubicBezTo>
                          <a:pt x="-2074" y="4043536"/>
                          <a:pt x="74850" y="3852708"/>
                          <a:pt x="0" y="3604409"/>
                        </a:cubicBezTo>
                        <a:cubicBezTo>
                          <a:pt x="-74850" y="3356110"/>
                          <a:pt x="8947" y="3406736"/>
                          <a:pt x="0" y="3270454"/>
                        </a:cubicBezTo>
                        <a:cubicBezTo>
                          <a:pt x="-8947" y="3134173"/>
                          <a:pt x="43449" y="3007387"/>
                          <a:pt x="0" y="2775280"/>
                        </a:cubicBezTo>
                        <a:cubicBezTo>
                          <a:pt x="-43449" y="2543173"/>
                          <a:pt x="25644" y="2426869"/>
                          <a:pt x="0" y="2118886"/>
                        </a:cubicBezTo>
                        <a:cubicBezTo>
                          <a:pt x="-25644" y="1810903"/>
                          <a:pt x="40060" y="1683681"/>
                          <a:pt x="0" y="1462492"/>
                        </a:cubicBezTo>
                        <a:cubicBezTo>
                          <a:pt x="-40060" y="1241303"/>
                          <a:pt x="21505" y="1058281"/>
                          <a:pt x="0" y="806098"/>
                        </a:cubicBezTo>
                        <a:cubicBezTo>
                          <a:pt x="-21505" y="553915"/>
                          <a:pt x="41340" y="355609"/>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1AD88D9-B7A3-C1B1-F01C-C4497143F636}"/>
              </a:ext>
            </a:extLst>
          </p:cNvPr>
          <p:cNvSpPr txBox="1"/>
          <p:nvPr/>
        </p:nvSpPr>
        <p:spPr>
          <a:xfrm>
            <a:off x="7048500" y="557257"/>
            <a:ext cx="4724400" cy="553998"/>
          </a:xfrm>
          <a:prstGeom prst="rect">
            <a:avLst/>
          </a:prstGeom>
          <a:noFill/>
        </p:spPr>
        <p:txBody>
          <a:bodyPr wrap="square">
            <a:spAutoFit/>
          </a:bodyPr>
          <a:lstStyle/>
          <a:p>
            <a:pPr algn="ctr">
              <a:spcBef>
                <a:spcPts val="100"/>
              </a:spcBef>
              <a:spcAft>
                <a:spcPts val="100"/>
              </a:spcAft>
            </a:pPr>
            <a:r>
              <a:rPr lang="en-US" sz="3000" b="1">
                <a:solidFill>
                  <a:srgbClr val="000000"/>
                </a:solidFill>
                <a:latin typeface="Arial" panose="020B0604020202020204" pitchFamily="34" charset="0"/>
                <a:ea typeface="Calibri" panose="020F0502020204030204" pitchFamily="34" charset="0"/>
                <a:cs typeface="Arial" panose="020B0604020202020204" pitchFamily="34" charset="0"/>
              </a:rPr>
              <a:t>PHIẾU KHẢO SÁT</a:t>
            </a:r>
          </a:p>
        </p:txBody>
      </p:sp>
      <p:sp>
        <p:nvSpPr>
          <p:cNvPr id="12" name="TextBox 11">
            <a:extLst>
              <a:ext uri="{FF2B5EF4-FFF2-40B4-BE49-F238E27FC236}">
                <a16:creationId xmlns:a16="http://schemas.microsoft.com/office/drawing/2014/main" id="{F7DF055D-6348-3710-7471-060E5C7491D8}"/>
              </a:ext>
            </a:extLst>
          </p:cNvPr>
          <p:cNvSpPr txBox="1"/>
          <p:nvPr/>
        </p:nvSpPr>
        <p:spPr>
          <a:xfrm>
            <a:off x="1264230" y="1218474"/>
            <a:ext cx="4519550" cy="492443"/>
          </a:xfrm>
          <a:prstGeom prst="rect">
            <a:avLst/>
          </a:prstGeom>
          <a:noFill/>
        </p:spPr>
        <p:txBody>
          <a:bodyPr wrap="square">
            <a:spAutoFit/>
          </a:bodyPr>
          <a:lstStyle/>
          <a:p>
            <a:pPr algn="ctr">
              <a:spcBef>
                <a:spcPts val="100"/>
              </a:spcBef>
              <a:spcAft>
                <a:spcPts val="100"/>
              </a:spcAft>
            </a:pPr>
            <a:r>
              <a:rPr lang="en-US" sz="2600" b="1">
                <a:solidFill>
                  <a:srgbClr val="000000"/>
                </a:solidFill>
                <a:latin typeface="Arial" panose="020B0604020202020204" pitchFamily="34" charset="0"/>
                <a:ea typeface="Calibri" panose="020F0502020204030204" pitchFamily="34" charset="0"/>
                <a:cs typeface="Arial" panose="020B0604020202020204" pitchFamily="34" charset="0"/>
              </a:rPr>
              <a:t>Họ tên: </a:t>
            </a:r>
            <a:r>
              <a:rPr lang="en-US" sz="2600">
                <a:solidFill>
                  <a:srgbClr val="000000"/>
                </a:solidFill>
                <a:latin typeface="Arial" panose="020B0604020202020204" pitchFamily="34" charset="0"/>
                <a:ea typeface="Calibri" panose="020F050202020403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E1FB907D-F7B6-9D68-E6E4-9A83E7A7F17C}"/>
              </a:ext>
            </a:extLst>
          </p:cNvPr>
          <p:cNvSpPr txBox="1"/>
          <p:nvPr/>
        </p:nvSpPr>
        <p:spPr>
          <a:xfrm>
            <a:off x="5961444" y="1218474"/>
            <a:ext cx="4519550" cy="492443"/>
          </a:xfrm>
          <a:prstGeom prst="rect">
            <a:avLst/>
          </a:prstGeom>
          <a:noFill/>
        </p:spPr>
        <p:txBody>
          <a:bodyPr wrap="square">
            <a:spAutoFit/>
          </a:bodyPr>
          <a:lstStyle/>
          <a:p>
            <a:pPr algn="ctr">
              <a:spcBef>
                <a:spcPts val="100"/>
              </a:spcBef>
              <a:spcAft>
                <a:spcPts val="100"/>
              </a:spcAft>
            </a:pPr>
            <a:r>
              <a:rPr lang="en-US" sz="2600" b="1">
                <a:solidFill>
                  <a:srgbClr val="000000"/>
                </a:solidFill>
                <a:latin typeface="Arial" panose="020B0604020202020204" pitchFamily="34" charset="0"/>
                <a:ea typeface="Calibri" panose="020F0502020204030204" pitchFamily="34" charset="0"/>
                <a:cs typeface="Arial" panose="020B0604020202020204" pitchFamily="34" charset="0"/>
              </a:rPr>
              <a:t>Lớp: </a:t>
            </a:r>
            <a:r>
              <a:rPr lang="en-US" sz="2600">
                <a:solidFill>
                  <a:srgbClr val="000000"/>
                </a:solidFill>
                <a:latin typeface="Arial" panose="020B0604020202020204" pitchFamily="34" charset="0"/>
                <a:ea typeface="Calibri" panose="020F0502020204030204" pitchFamily="34" charset="0"/>
                <a:cs typeface="Arial" panose="020B0604020202020204" pitchFamily="34" charset="0"/>
              </a:rPr>
              <a:t>……………….</a:t>
            </a:r>
          </a:p>
        </p:txBody>
      </p:sp>
      <p:sp>
        <p:nvSpPr>
          <p:cNvPr id="16" name="TextBox 15">
            <a:extLst>
              <a:ext uri="{FF2B5EF4-FFF2-40B4-BE49-F238E27FC236}">
                <a16:creationId xmlns:a16="http://schemas.microsoft.com/office/drawing/2014/main" id="{39D08F32-A024-AA52-CE81-8397327E771E}"/>
              </a:ext>
            </a:extLst>
          </p:cNvPr>
          <p:cNvSpPr txBox="1"/>
          <p:nvPr/>
        </p:nvSpPr>
        <p:spPr>
          <a:xfrm>
            <a:off x="10613108" y="1218474"/>
            <a:ext cx="4519550" cy="492443"/>
          </a:xfrm>
          <a:prstGeom prst="rect">
            <a:avLst/>
          </a:prstGeom>
          <a:noFill/>
        </p:spPr>
        <p:txBody>
          <a:bodyPr wrap="square">
            <a:spAutoFit/>
          </a:bodyPr>
          <a:lstStyle/>
          <a:p>
            <a:pPr algn="ctr">
              <a:spcBef>
                <a:spcPts val="100"/>
              </a:spcBef>
              <a:spcAft>
                <a:spcPts val="100"/>
              </a:spcAft>
            </a:pPr>
            <a:r>
              <a:rPr lang="en-US" sz="2600" b="1">
                <a:solidFill>
                  <a:srgbClr val="000000"/>
                </a:solidFill>
                <a:latin typeface="Arial" panose="020B0604020202020204" pitchFamily="34" charset="0"/>
                <a:ea typeface="Calibri" panose="020F0502020204030204" pitchFamily="34" charset="0"/>
                <a:cs typeface="Arial" panose="020B0604020202020204" pitchFamily="34" charset="0"/>
              </a:rPr>
              <a:t>Trường: </a:t>
            </a:r>
            <a:r>
              <a:rPr lang="en-US" sz="2600">
                <a:solidFill>
                  <a:srgbClr val="000000"/>
                </a:solidFill>
                <a:latin typeface="Arial" panose="020B0604020202020204" pitchFamily="34" charset="0"/>
                <a:ea typeface="Calibri" panose="020F050202020403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2935FCF0-427F-0366-554C-4649224761A9}"/>
              </a:ext>
            </a:extLst>
          </p:cNvPr>
          <p:cNvSpPr txBox="1"/>
          <p:nvPr/>
        </p:nvSpPr>
        <p:spPr>
          <a:xfrm>
            <a:off x="1752600" y="1710917"/>
            <a:ext cx="10591800" cy="1737142"/>
          </a:xfrm>
          <a:prstGeom prst="rect">
            <a:avLst/>
          </a:prstGeom>
          <a:noFill/>
        </p:spPr>
        <p:txBody>
          <a:bodyPr wrap="square">
            <a:spAutoFit/>
          </a:bodyPr>
          <a:lstStyle/>
          <a:p>
            <a:pPr algn="just">
              <a:lnSpc>
                <a:spcPct val="150000"/>
              </a:lnSpc>
              <a:spcBef>
                <a:spcPts val="100"/>
              </a:spcBef>
              <a:spcAft>
                <a:spcPts val="100"/>
              </a:spcAft>
            </a:pPr>
            <a:r>
              <a:rPr lang="vi-VN" sz="2400" b="1">
                <a:solidFill>
                  <a:srgbClr val="000000"/>
                </a:solidFill>
                <a:latin typeface="Arial" panose="020B0604020202020204" pitchFamily="34" charset="0"/>
                <a:ea typeface="Calibri" panose="020F0502020204030204" pitchFamily="34" charset="0"/>
                <a:cs typeface="Arial" panose="020B0604020202020204" pitchFamily="34" charset="0"/>
              </a:rPr>
              <a:t>1. Tự đánh giá:</a:t>
            </a:r>
          </a:p>
          <a:p>
            <a:pPr algn="just">
              <a:lnSpc>
                <a:spcPct val="150000"/>
              </a:lnSpc>
              <a:spcBef>
                <a:spcPts val="100"/>
              </a:spcBef>
              <a:spcAft>
                <a:spcPts val="100"/>
              </a:spcAft>
            </a:pPr>
            <a:r>
              <a:rPr lang="vi-VN" sz="2400">
                <a:solidFill>
                  <a:srgbClr val="000000"/>
                </a:solidFill>
                <a:latin typeface="Arial" panose="020B0604020202020204" pitchFamily="34" charset="0"/>
                <a:ea typeface="Calibri" panose="020F0502020204030204" pitchFamily="34" charset="0"/>
                <a:cs typeface="Arial" panose="020B0604020202020204" pitchFamily="34" charset="0"/>
              </a:rPr>
              <a:t>Chấm điểm cho mỗi nội dung theo mức độ em đã thực hiện được.</a:t>
            </a:r>
          </a:p>
          <a:p>
            <a:pPr algn="just">
              <a:lnSpc>
                <a:spcPct val="150000"/>
              </a:lnSpc>
              <a:spcBef>
                <a:spcPts val="100"/>
              </a:spcBef>
              <a:spcAft>
                <a:spcPts val="100"/>
              </a:spcAft>
            </a:pPr>
            <a:r>
              <a:rPr lang="vi-VN" sz="2400">
                <a:solidFill>
                  <a:srgbClr val="000000"/>
                </a:solidFill>
                <a:latin typeface="Arial" panose="020B0604020202020204" pitchFamily="34" charset="0"/>
                <a:ea typeface="Calibri" panose="020F0502020204030204" pitchFamily="34" charset="0"/>
                <a:cs typeface="Arial" panose="020B0604020202020204" pitchFamily="34" charset="0"/>
              </a:rPr>
              <a:t>A. Tốt: 3 điểm	B. Đạt: 2 điểm	Chưa đạt: 1 điểm</a:t>
            </a:r>
          </a:p>
        </p:txBody>
      </p:sp>
      <p:graphicFrame>
        <p:nvGraphicFramePr>
          <p:cNvPr id="19" name="Table 18">
            <a:extLst>
              <a:ext uri="{FF2B5EF4-FFF2-40B4-BE49-F238E27FC236}">
                <a16:creationId xmlns:a16="http://schemas.microsoft.com/office/drawing/2014/main" id="{DC4CA658-5954-B1AB-1CC8-D860721D1FB3}"/>
              </a:ext>
            </a:extLst>
          </p:cNvPr>
          <p:cNvGraphicFramePr>
            <a:graphicFrameLocks noGrp="1"/>
          </p:cNvGraphicFramePr>
          <p:nvPr>
            <p:extLst>
              <p:ext uri="{D42A27DB-BD31-4B8C-83A1-F6EECF244321}">
                <p14:modId xmlns:p14="http://schemas.microsoft.com/office/powerpoint/2010/main" val="4012288157"/>
              </p:ext>
            </p:extLst>
          </p:nvPr>
        </p:nvGraphicFramePr>
        <p:xfrm>
          <a:off x="1489489" y="3637842"/>
          <a:ext cx="15309022" cy="3944058"/>
        </p:xfrm>
        <a:graphic>
          <a:graphicData uri="http://schemas.openxmlformats.org/drawingml/2006/table">
            <a:tbl>
              <a:tblPr bandRow="1">
                <a:tableStyleId>{93296810-A885-4BE3-A3E7-6D5BEEA58F35}</a:tableStyleId>
              </a:tblPr>
              <a:tblGrid>
                <a:gridCol w="814801">
                  <a:extLst>
                    <a:ext uri="{9D8B030D-6E8A-4147-A177-3AD203B41FA5}">
                      <a16:colId xmlns:a16="http://schemas.microsoft.com/office/drawing/2014/main" val="1780292076"/>
                    </a:ext>
                  </a:extLst>
                </a:gridCol>
                <a:gridCol w="7358743">
                  <a:extLst>
                    <a:ext uri="{9D8B030D-6E8A-4147-A177-3AD203B41FA5}">
                      <a16:colId xmlns:a16="http://schemas.microsoft.com/office/drawing/2014/main" val="1990998801"/>
                    </a:ext>
                  </a:extLst>
                </a:gridCol>
                <a:gridCol w="1534852">
                  <a:extLst>
                    <a:ext uri="{9D8B030D-6E8A-4147-A177-3AD203B41FA5}">
                      <a16:colId xmlns:a16="http://schemas.microsoft.com/office/drawing/2014/main" val="3726158215"/>
                    </a:ext>
                  </a:extLst>
                </a:gridCol>
                <a:gridCol w="2800313">
                  <a:extLst>
                    <a:ext uri="{9D8B030D-6E8A-4147-A177-3AD203B41FA5}">
                      <a16:colId xmlns:a16="http://schemas.microsoft.com/office/drawing/2014/main" val="249358092"/>
                    </a:ext>
                  </a:extLst>
                </a:gridCol>
                <a:gridCol w="2800313">
                  <a:extLst>
                    <a:ext uri="{9D8B030D-6E8A-4147-A177-3AD203B41FA5}">
                      <a16:colId xmlns:a16="http://schemas.microsoft.com/office/drawing/2014/main" val="1133546201"/>
                    </a:ext>
                  </a:extLst>
                </a:gridCol>
              </a:tblGrid>
              <a:tr h="501823">
                <a:tc rowSpan="2">
                  <a:txBody>
                    <a:bodyPr/>
                    <a:lstStyle/>
                    <a:p>
                      <a:pPr marL="0" marR="0" algn="ctr">
                        <a:lnSpc>
                          <a:spcPct val="100000"/>
                        </a:lnSpc>
                        <a:spcBef>
                          <a:spcPts val="100"/>
                        </a:spcBef>
                        <a:spcAft>
                          <a:spcPts val="100"/>
                        </a:spcAft>
                      </a:pPr>
                      <a:r>
                        <a:rPr lang="en-US" sz="1800" b="1">
                          <a:effectLst/>
                          <a:latin typeface="Arial" panose="020B0604020202020204" pitchFamily="34" charset="0"/>
                          <a:cs typeface="Arial" panose="020B0604020202020204" pitchFamily="34" charset="0"/>
                        </a:rPr>
                        <a:t>STT</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38204" marR="38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algn="ctr">
                        <a:lnSpc>
                          <a:spcPct val="100000"/>
                        </a:lnSpc>
                        <a:spcBef>
                          <a:spcPts val="100"/>
                        </a:spcBef>
                        <a:spcAft>
                          <a:spcPts val="100"/>
                        </a:spcAft>
                      </a:pPr>
                      <a:r>
                        <a:rPr lang="en-US" sz="1800" b="1">
                          <a:effectLst/>
                          <a:latin typeface="Arial" panose="020B0604020202020204" pitchFamily="34" charset="0"/>
                          <a:cs typeface="Arial" panose="020B0604020202020204" pitchFamily="34" charset="0"/>
                        </a:rPr>
                        <a:t>Nội dung</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38204" marR="38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0000"/>
                        </a:lnSpc>
                        <a:spcBef>
                          <a:spcPts val="100"/>
                        </a:spcBef>
                        <a:spcAft>
                          <a:spcPts val="100"/>
                        </a:spcAft>
                      </a:pPr>
                      <a:r>
                        <a:rPr lang="en-US" sz="1800" b="1">
                          <a:effectLst/>
                          <a:latin typeface="Arial" panose="020B0604020202020204" pitchFamily="34" charset="0"/>
                          <a:cs typeface="Arial" panose="020B0604020202020204" pitchFamily="34" charset="0"/>
                        </a:rPr>
                        <a:t>Thang đánh giá</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38204" marR="38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63679785"/>
                  </a:ext>
                </a:extLst>
              </a:tr>
              <a:tr h="324382">
                <a:tc vMerge="1">
                  <a:txBody>
                    <a:bodyPr/>
                    <a:lstStyle/>
                    <a:p>
                      <a:endParaRPr lang="en-US"/>
                    </a:p>
                  </a:txBody>
                  <a:tcPr/>
                </a:tc>
                <a:tc vMerge="1">
                  <a:txBody>
                    <a:bodyPr/>
                    <a:lstStyle/>
                    <a:p>
                      <a:endParaRPr lang="en-US"/>
                    </a:p>
                  </a:txBody>
                  <a:tcPr/>
                </a:tc>
                <a:tc>
                  <a:txBody>
                    <a:bodyPr/>
                    <a:lstStyle/>
                    <a:p>
                      <a:pPr marL="0" marR="0" algn="ctr">
                        <a:lnSpc>
                          <a:spcPct val="100000"/>
                        </a:lnSpc>
                        <a:spcBef>
                          <a:spcPts val="100"/>
                        </a:spcBef>
                        <a:spcAft>
                          <a:spcPts val="100"/>
                        </a:spcAft>
                      </a:pPr>
                      <a:r>
                        <a:rPr lang="en-US" sz="1800" b="1">
                          <a:effectLst/>
                          <a:latin typeface="Arial" panose="020B0604020202020204" pitchFamily="34" charset="0"/>
                          <a:cs typeface="Arial" panose="020B0604020202020204" pitchFamily="34" charset="0"/>
                        </a:rPr>
                        <a:t>Tốt</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38204" marR="38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100"/>
                        </a:spcBef>
                        <a:spcAft>
                          <a:spcPts val="100"/>
                        </a:spcAft>
                      </a:pPr>
                      <a:r>
                        <a:rPr lang="en-US" sz="1800" b="1">
                          <a:effectLst/>
                          <a:latin typeface="Arial" panose="020B0604020202020204" pitchFamily="34" charset="0"/>
                          <a:cs typeface="Arial" panose="020B0604020202020204" pitchFamily="34" charset="0"/>
                        </a:rPr>
                        <a:t>Đạt</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38204" marR="38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100"/>
                        </a:spcBef>
                        <a:spcAft>
                          <a:spcPts val="100"/>
                        </a:spcAft>
                      </a:pPr>
                      <a:r>
                        <a:rPr lang="en-US" sz="1800" b="1">
                          <a:effectLst/>
                          <a:latin typeface="Arial" panose="020B0604020202020204" pitchFamily="34" charset="0"/>
                          <a:cs typeface="Arial" panose="020B0604020202020204" pitchFamily="34" charset="0"/>
                        </a:rPr>
                        <a:t>Chưa đạt</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38204" marR="38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3684350"/>
                  </a:ext>
                </a:extLst>
              </a:tr>
              <a:tr h="666430">
                <a:tc>
                  <a:txBody>
                    <a:bodyPr/>
                    <a:lstStyle/>
                    <a:p>
                      <a:pPr marL="0" marR="0" algn="ctr">
                        <a:lnSpc>
                          <a:spcPct val="100000"/>
                        </a:lnSpc>
                        <a:spcBef>
                          <a:spcPts val="100"/>
                        </a:spcBef>
                        <a:spcAft>
                          <a:spcPts val="100"/>
                        </a:spcAft>
                      </a:pPr>
                      <a:r>
                        <a:rPr lang="en-US" sz="1800">
                          <a:effectLst/>
                          <a:latin typeface="Arial" panose="020B0604020202020204" pitchFamily="34" charset="0"/>
                          <a:cs typeface="Arial" panose="020B0604020202020204" pitchFamily="34" charset="0"/>
                        </a:rPr>
                        <a:t>1</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38204" marR="38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100"/>
                        </a:spcBef>
                        <a:spcAft>
                          <a:spcPts val="100"/>
                        </a:spcAft>
                      </a:pPr>
                      <a:r>
                        <a:rPr lang="en-US" sz="1800">
                          <a:effectLst/>
                          <a:latin typeface="Arial" panose="020B0604020202020204" pitchFamily="34" charset="0"/>
                          <a:cs typeface="Arial" panose="020B0604020202020204" pitchFamily="34" charset="0"/>
                        </a:rPr>
                        <a:t>Em nhận diện được những nét đặc trưng trong tính cách của bản thân.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38204" marR="38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100"/>
                        </a:spcBef>
                        <a:spcAft>
                          <a:spcPts val="1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38204" marR="38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100"/>
                        </a:spcBef>
                        <a:spcAft>
                          <a:spcPts val="1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38204" marR="38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100"/>
                        </a:spcBef>
                        <a:spcAft>
                          <a:spcPts val="1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38204" marR="38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3459620"/>
                  </a:ext>
                </a:extLst>
              </a:tr>
              <a:tr h="495405">
                <a:tc>
                  <a:txBody>
                    <a:bodyPr/>
                    <a:lstStyle/>
                    <a:p>
                      <a:pPr marL="0" marR="0" algn="ctr">
                        <a:lnSpc>
                          <a:spcPct val="100000"/>
                        </a:lnSpc>
                        <a:spcBef>
                          <a:spcPts val="100"/>
                        </a:spcBef>
                        <a:spcAft>
                          <a:spcPts val="100"/>
                        </a:spcAft>
                      </a:pPr>
                      <a:r>
                        <a:rPr lang="en-US" sz="1800">
                          <a:effectLst/>
                          <a:latin typeface="Arial" panose="020B0604020202020204" pitchFamily="34" charset="0"/>
                          <a:cs typeface="Arial" panose="020B0604020202020204" pitchFamily="34" charset="0"/>
                        </a:rPr>
                        <a:t>2</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38204" marR="38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100"/>
                        </a:spcBef>
                        <a:spcAft>
                          <a:spcPts val="100"/>
                        </a:spcAft>
                      </a:pPr>
                      <a:r>
                        <a:rPr lang="en-US" sz="1800">
                          <a:effectLst/>
                          <a:latin typeface="Arial" panose="020B0604020202020204" pitchFamily="34" charset="0"/>
                          <a:cs typeface="Arial" panose="020B0604020202020204" pitchFamily="34" charset="0"/>
                        </a:rPr>
                        <a:t>Em nhận diện được sự thay đổi cảm xúc của bản thân.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38204" marR="38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100"/>
                        </a:spcBef>
                        <a:spcAft>
                          <a:spcPts val="1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38204" marR="38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100"/>
                        </a:spcBef>
                        <a:spcAft>
                          <a:spcPts val="1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38204" marR="38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100"/>
                        </a:spcBef>
                        <a:spcAft>
                          <a:spcPts val="1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38204" marR="38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6757171"/>
                  </a:ext>
                </a:extLst>
              </a:tr>
              <a:tr h="495405">
                <a:tc>
                  <a:txBody>
                    <a:bodyPr/>
                    <a:lstStyle/>
                    <a:p>
                      <a:pPr marL="0" marR="0" algn="ctr">
                        <a:lnSpc>
                          <a:spcPct val="100000"/>
                        </a:lnSpc>
                        <a:spcBef>
                          <a:spcPts val="100"/>
                        </a:spcBef>
                        <a:spcAft>
                          <a:spcPts val="100"/>
                        </a:spcAft>
                      </a:pPr>
                      <a:r>
                        <a:rPr lang="en-US" sz="1800">
                          <a:effectLst/>
                          <a:latin typeface="Arial" panose="020B0604020202020204" pitchFamily="34" charset="0"/>
                          <a:cs typeface="Arial" panose="020B0604020202020204" pitchFamily="34" charset="0"/>
                        </a:rPr>
                        <a:t>3</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38204" marR="38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100"/>
                        </a:spcBef>
                        <a:spcAft>
                          <a:spcPts val="100"/>
                        </a:spcAft>
                      </a:pPr>
                      <a:r>
                        <a:rPr lang="en-US" sz="1800">
                          <a:effectLst/>
                          <a:latin typeface="Arial" panose="020B0604020202020204" pitchFamily="34" charset="0"/>
                          <a:cs typeface="Arial" panose="020B0604020202020204" pitchFamily="34" charset="0"/>
                        </a:rPr>
                        <a:t>Em biết điều chỉnh cảm xúc theo hướng tích cực.</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38204" marR="38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100"/>
                        </a:spcBef>
                        <a:spcAft>
                          <a:spcPts val="1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38204" marR="38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100"/>
                        </a:spcBef>
                        <a:spcAft>
                          <a:spcPts val="1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38204" marR="38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100"/>
                        </a:spcBef>
                        <a:spcAft>
                          <a:spcPts val="1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38204" marR="38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0180599"/>
                  </a:ext>
                </a:extLst>
              </a:tr>
              <a:tr h="470013">
                <a:tc>
                  <a:txBody>
                    <a:bodyPr/>
                    <a:lstStyle/>
                    <a:p>
                      <a:pPr marL="0" marR="0" algn="ctr">
                        <a:lnSpc>
                          <a:spcPct val="100000"/>
                        </a:lnSpc>
                        <a:spcBef>
                          <a:spcPts val="100"/>
                        </a:spcBef>
                        <a:spcAft>
                          <a:spcPts val="100"/>
                        </a:spcAft>
                      </a:pPr>
                      <a:r>
                        <a:rPr lang="en-US" sz="1800">
                          <a:effectLst/>
                          <a:latin typeface="Arial" panose="020B0604020202020204" pitchFamily="34" charset="0"/>
                          <a:cs typeface="Arial" panose="020B0604020202020204" pitchFamily="34" charset="0"/>
                        </a:rPr>
                        <a:t>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38204" marR="38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100"/>
                        </a:spcBef>
                        <a:spcAft>
                          <a:spcPts val="100"/>
                        </a:spcAft>
                      </a:pPr>
                      <a:r>
                        <a:rPr lang="en-US" sz="1800">
                          <a:effectLst/>
                          <a:latin typeface="Arial" panose="020B0604020202020204" pitchFamily="34" charset="0"/>
                          <a:cs typeface="Arial" panose="020B0604020202020204" pitchFamily="34" charset="0"/>
                        </a:rPr>
                        <a:t>Em nhận diện được khả năng tranh biện, thương thuyết của bản thân.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38204" marR="38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100"/>
                        </a:spcBef>
                        <a:spcAft>
                          <a:spcPts val="1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38204" marR="38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100"/>
                        </a:spcBef>
                        <a:spcAft>
                          <a:spcPts val="1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38204" marR="38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100"/>
                        </a:spcBef>
                        <a:spcAft>
                          <a:spcPts val="1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38204" marR="38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6031563"/>
                  </a:ext>
                </a:extLst>
              </a:tr>
              <a:tr h="990600">
                <a:tc>
                  <a:txBody>
                    <a:bodyPr/>
                    <a:lstStyle/>
                    <a:p>
                      <a:pPr marL="0" marR="0" algn="ctr">
                        <a:lnSpc>
                          <a:spcPct val="100000"/>
                        </a:lnSpc>
                        <a:spcBef>
                          <a:spcPts val="100"/>
                        </a:spcBef>
                        <a:spcAft>
                          <a:spcPts val="100"/>
                        </a:spcAft>
                      </a:pPr>
                      <a:r>
                        <a:rPr lang="en-US" sz="1800">
                          <a:effectLst/>
                          <a:latin typeface="Arial" panose="020B0604020202020204" pitchFamily="34" charset="0"/>
                          <a:cs typeface="Arial" panose="020B0604020202020204" pitchFamily="34" charset="0"/>
                        </a:rPr>
                        <a:t>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38204" marR="38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100"/>
                        </a:spcBef>
                        <a:spcAft>
                          <a:spcPts val="100"/>
                        </a:spcAft>
                      </a:pPr>
                      <a:r>
                        <a:rPr lang="en-US" sz="1800">
                          <a:effectLst/>
                          <a:latin typeface="Arial" panose="020B0604020202020204" pitchFamily="34" charset="0"/>
                          <a:cs typeface="Arial" panose="020B0604020202020204" pitchFamily="34" charset="0"/>
                        </a:rPr>
                        <a:t>Em biết cách tranh biện, thương thuyết để bảo vệ quan điểm của mình trong một số tình huống.</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38204" marR="38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100"/>
                        </a:spcBef>
                        <a:spcAft>
                          <a:spcPts val="1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38204" marR="38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100"/>
                        </a:spcBef>
                        <a:spcAft>
                          <a:spcPts val="1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38204" marR="38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100"/>
                        </a:spcBef>
                        <a:spcAft>
                          <a:spcPts val="1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38204" marR="38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5262262"/>
                  </a:ext>
                </a:extLst>
              </a:tr>
            </a:tbl>
          </a:graphicData>
        </a:graphic>
      </p:graphicFrame>
      <p:sp>
        <p:nvSpPr>
          <p:cNvPr id="20" name="TextBox 19">
            <a:extLst>
              <a:ext uri="{FF2B5EF4-FFF2-40B4-BE49-F238E27FC236}">
                <a16:creationId xmlns:a16="http://schemas.microsoft.com/office/drawing/2014/main" id="{50188A9E-F565-115F-F7D7-D74A6A7342BF}"/>
              </a:ext>
            </a:extLst>
          </p:cNvPr>
          <p:cNvSpPr txBox="1"/>
          <p:nvPr/>
        </p:nvSpPr>
        <p:spPr>
          <a:xfrm>
            <a:off x="1597151" y="7698426"/>
            <a:ext cx="15627098" cy="2291140"/>
          </a:xfrm>
          <a:prstGeom prst="rect">
            <a:avLst/>
          </a:prstGeom>
          <a:noFill/>
        </p:spPr>
        <p:txBody>
          <a:bodyPr wrap="square">
            <a:spAutoFit/>
          </a:bodyPr>
          <a:lstStyle/>
          <a:p>
            <a:pPr algn="just">
              <a:lnSpc>
                <a:spcPct val="150000"/>
              </a:lnSpc>
              <a:spcBef>
                <a:spcPts val="100"/>
              </a:spcBef>
              <a:spcAft>
                <a:spcPts val="100"/>
              </a:spcAft>
            </a:pPr>
            <a:r>
              <a:rPr lang="vi-VN" sz="2400" b="1">
                <a:solidFill>
                  <a:srgbClr val="000000"/>
                </a:solidFill>
                <a:latin typeface="Arial" panose="020B0604020202020204" pitchFamily="34" charset="0"/>
                <a:ea typeface="Calibri" panose="020F0502020204030204" pitchFamily="34" charset="0"/>
                <a:cs typeface="Arial" panose="020B0604020202020204" pitchFamily="34" charset="0"/>
              </a:rPr>
              <a:t>Tổng kết điểm: ……………………</a:t>
            </a:r>
          </a:p>
          <a:p>
            <a:pPr algn="just">
              <a:lnSpc>
                <a:spcPct val="150000"/>
              </a:lnSpc>
              <a:spcBef>
                <a:spcPts val="100"/>
              </a:spcBef>
              <a:spcAft>
                <a:spcPts val="100"/>
              </a:spcAft>
            </a:pPr>
            <a:r>
              <a:rPr lang="vi-VN" sz="2400" b="1">
                <a:solidFill>
                  <a:srgbClr val="000000"/>
                </a:solidFill>
                <a:latin typeface="Arial" panose="020B0604020202020204" pitchFamily="34" charset="0"/>
                <a:ea typeface="Calibri" panose="020F0502020204030204" pitchFamily="34" charset="0"/>
                <a:cs typeface="Arial" panose="020B0604020202020204" pitchFamily="34" charset="0"/>
              </a:rPr>
              <a:t>2. Nhận xét:</a:t>
            </a:r>
          </a:p>
          <a:p>
            <a:pPr algn="just">
              <a:lnSpc>
                <a:spcPct val="150000"/>
              </a:lnSpc>
              <a:spcBef>
                <a:spcPts val="100"/>
              </a:spcBef>
              <a:spcAft>
                <a:spcPts val="100"/>
              </a:spcAft>
            </a:pPr>
            <a:r>
              <a:rPr lang="vi-VN" sz="240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240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240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66067657"/>
      </p:ext>
    </p:extLst>
  </p:cSld>
  <p:clrMapOvr>
    <a:masterClrMapping/>
  </p:clrMapOvr>
  <p:transition spd="med">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DAF186-838A-B5E8-E0F8-732E3C4FB658}"/>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Lst>
          </a:blip>
          <a:srcRect t="7037" b="7037"/>
          <a:stretch>
            <a:fillRect/>
          </a:stretch>
        </p:blipFill>
        <p:spPr>
          <a:xfrm>
            <a:off x="1295401" y="1638300"/>
            <a:ext cx="15544800" cy="8001000"/>
          </a:xfrm>
          <a:prstGeom prst="rect">
            <a:avLst/>
          </a:prstGeom>
          <a:solidFill>
            <a:schemeClr val="accent6">
              <a:lumMod val="20000"/>
              <a:lumOff val="80000"/>
            </a:schemeClr>
          </a:solidFill>
        </p:spPr>
      </p:pic>
      <p:sp>
        <p:nvSpPr>
          <p:cNvPr id="8" name="TextBox 20">
            <a:extLst>
              <a:ext uri="{FF2B5EF4-FFF2-40B4-BE49-F238E27FC236}">
                <a16:creationId xmlns:a16="http://schemas.microsoft.com/office/drawing/2014/main" id="{2177A3BA-1D01-0A3D-E21A-DEC848781098}"/>
              </a:ext>
            </a:extLst>
          </p:cNvPr>
          <p:cNvSpPr txBox="1"/>
          <p:nvPr/>
        </p:nvSpPr>
        <p:spPr>
          <a:xfrm>
            <a:off x="2909790" y="3514051"/>
            <a:ext cx="12468419" cy="4249497"/>
          </a:xfrm>
          <a:prstGeom prst="rect">
            <a:avLst/>
          </a:prstGeom>
        </p:spPr>
        <p:txBody>
          <a:bodyPr wrap="square" lIns="0" tIns="0" rIns="0" bIns="0" rtlCol="0" anchor="t">
            <a:spAutoFit/>
          </a:bodyPr>
          <a:lstStyle/>
          <a:p>
            <a:pPr algn="ctr">
              <a:lnSpc>
                <a:spcPct val="150000"/>
              </a:lnSpc>
            </a:pPr>
            <a:r>
              <a:rPr lang="vi-VN" sz="6400" b="1">
                <a:solidFill>
                  <a:schemeClr val="bg1"/>
                </a:solidFill>
                <a:latin typeface="Arial" panose="020B0604020202020204" pitchFamily="34" charset="0"/>
                <a:ea typeface="Calibri" panose="020F0502020204030204" pitchFamily="34" charset="0"/>
                <a:cs typeface="Arial" panose="020B0604020202020204" pitchFamily="34" charset="0"/>
              </a:rPr>
              <a:t>HOẠT ĐỘNG </a:t>
            </a:r>
            <a:r>
              <a:rPr lang="en-US" sz="6400" b="1">
                <a:solidFill>
                  <a:schemeClr val="bg1"/>
                </a:solidFill>
                <a:latin typeface="Arial" panose="020B0604020202020204" pitchFamily="34" charset="0"/>
                <a:ea typeface="Calibri" panose="020F0502020204030204" pitchFamily="34" charset="0"/>
                <a:cs typeface="Arial" panose="020B0604020202020204" pitchFamily="34" charset="0"/>
              </a:rPr>
              <a:t>8</a:t>
            </a:r>
            <a:r>
              <a:rPr lang="vi-VN" sz="6400" b="1">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6400" b="1">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6400" b="1">
                <a:solidFill>
                  <a:schemeClr val="bg1"/>
                </a:solidFill>
                <a:latin typeface="Arial" panose="020B0604020202020204" pitchFamily="34" charset="0"/>
                <a:ea typeface="Calibri" panose="020F0502020204030204" pitchFamily="34" charset="0"/>
                <a:cs typeface="Arial" panose="020B0604020202020204" pitchFamily="34" charset="0"/>
              </a:rPr>
              <a:t>RÈN LUYỆN TIẾP THEO VÀ CHUẨN BỊ CHỦ ĐỀ MỚI</a:t>
            </a:r>
            <a:endParaRPr lang="vi-VN" sz="6400" b="1">
              <a:solidFill>
                <a:schemeClr val="bg1"/>
              </a:solidFill>
              <a:latin typeface="Arial" panose="020B0604020202020204" pitchFamily="34" charset="0"/>
              <a:ea typeface="Calibri" panose="020F0502020204030204" pitchFamily="34" charset="0"/>
              <a:cs typeface="Arial" panose="020B0604020202020204" pitchFamily="34" charset="0"/>
            </a:endParaRPr>
          </a:p>
        </p:txBody>
      </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87893" y="9128003"/>
            <a:ext cx="504706" cy="531778"/>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16176" y="8378705"/>
            <a:ext cx="1676399" cy="1655063"/>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5888356" y="870368"/>
            <a:ext cx="2254748" cy="1332351"/>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61011">
            <a:off x="751877" y="1025724"/>
            <a:ext cx="1087046" cy="1225154"/>
          </a:xfrm>
          <a:prstGeom prst="rect">
            <a:avLst/>
          </a:prstGeom>
        </p:spPr>
      </p:pic>
    </p:spTree>
    <p:extLst>
      <p:ext uri="{BB962C8B-B14F-4D97-AF65-F5344CB8AC3E}">
        <p14:creationId xmlns:p14="http://schemas.microsoft.com/office/powerpoint/2010/main" val="63208024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5573" y="0"/>
            <a:ext cx="504706" cy="531778"/>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279608" y="-123857"/>
            <a:ext cx="1145007" cy="676595"/>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0" y="9584963"/>
            <a:ext cx="1280559" cy="756694"/>
          </a:xfrm>
          <a:prstGeom prst="rect">
            <a:avLst/>
          </a:prstGeom>
        </p:spPr>
      </p:pic>
      <p:sp>
        <p:nvSpPr>
          <p:cNvPr id="64" name="TextBox 63">
            <a:extLst>
              <a:ext uri="{FF2B5EF4-FFF2-40B4-BE49-F238E27FC236}">
                <a16:creationId xmlns:a16="http://schemas.microsoft.com/office/drawing/2014/main" id="{38BD2B03-4D75-0AEA-573D-7A93C1AF18D3}"/>
              </a:ext>
            </a:extLst>
          </p:cNvPr>
          <p:cNvSpPr txBox="1"/>
          <p:nvPr/>
        </p:nvSpPr>
        <p:spPr>
          <a:xfrm>
            <a:off x="1600200" y="782965"/>
            <a:ext cx="15490304" cy="830997"/>
          </a:xfrm>
          <a:prstGeom prst="rect">
            <a:avLst/>
          </a:prstGeom>
          <a:noFill/>
        </p:spPr>
        <p:txBody>
          <a:bodyPr wrap="square">
            <a:spAutoFit/>
          </a:bodyPr>
          <a:lstStyle/>
          <a:p>
            <a:pPr algn="ctr">
              <a:spcAft>
                <a:spcPts val="1000"/>
              </a:spcAft>
            </a:pPr>
            <a:r>
              <a:rPr lang="vi-VN" sz="4800" b="1">
                <a:solidFill>
                  <a:srgbClr val="C00000"/>
                </a:solidFill>
                <a:latin typeface="Arial" panose="020B0604020202020204" pitchFamily="34" charset="0"/>
                <a:ea typeface="Calibri" panose="020F0502020204030204" pitchFamily="34" charset="0"/>
                <a:cs typeface="Arial" panose="020B0604020202020204" pitchFamily="34" charset="0"/>
              </a:rPr>
              <a:t>Nhiệm vụ 1: Tiếp tục rèn luyện thói quen</a:t>
            </a:r>
            <a:endParaRPr lang="en-US" sz="48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7">
            <a:extLst>
              <a:ext uri="{FF2B5EF4-FFF2-40B4-BE49-F238E27FC236}">
                <a16:creationId xmlns:a16="http://schemas.microsoft.com/office/drawing/2014/main" id="{81E38B5C-28D4-0BF8-D563-3EB707CF11D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75497" y="2171700"/>
            <a:ext cx="9904111" cy="6201870"/>
          </a:xfrm>
          <a:prstGeom prst="rect">
            <a:avLst/>
          </a:prstGeom>
        </p:spPr>
      </p:pic>
      <p:sp>
        <p:nvSpPr>
          <p:cNvPr id="5" name="TextBox 4">
            <a:extLst>
              <a:ext uri="{FF2B5EF4-FFF2-40B4-BE49-F238E27FC236}">
                <a16:creationId xmlns:a16="http://schemas.microsoft.com/office/drawing/2014/main" id="{92D17BBE-99CD-058B-F640-7D335CB03022}"/>
              </a:ext>
            </a:extLst>
          </p:cNvPr>
          <p:cNvSpPr txBox="1"/>
          <p:nvPr/>
        </p:nvSpPr>
        <p:spPr>
          <a:xfrm>
            <a:off x="8594378" y="3314700"/>
            <a:ext cx="7546568" cy="2881045"/>
          </a:xfrm>
          <a:prstGeom prst="rect">
            <a:avLst/>
          </a:prstGeom>
          <a:noFill/>
        </p:spPr>
        <p:txBody>
          <a:bodyPr wrap="square" rtlCol="0">
            <a:spAutoFit/>
          </a:bodyPr>
          <a:lstStyle/>
          <a:p>
            <a:pPr algn="just">
              <a:lnSpc>
                <a:spcPct val="150000"/>
              </a:lnSpc>
            </a:pPr>
            <a:r>
              <a:rPr lang="vi-VN" sz="4200">
                <a:solidFill>
                  <a:srgbClr val="000000"/>
                </a:solidFill>
                <a:ea typeface="Calibri" panose="020F0502020204030204" pitchFamily="34" charset="0"/>
                <a:cs typeface="Arial" panose="020B0604020202020204" pitchFamily="34" charset="0"/>
              </a:rPr>
              <a:t>Em hãy chia sẻ những kĩ năng cần tiếp tục rèn luyện và cách rèn luyện, đánh giá sự tiến bộ.</a:t>
            </a:r>
            <a:endParaRPr lang="vi-VN" sz="42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6" name="Picture 5" descr="A picture containing doll, toy&#10;&#10;Description automatically generated">
            <a:extLst>
              <a:ext uri="{FF2B5EF4-FFF2-40B4-BE49-F238E27FC236}">
                <a16:creationId xmlns:a16="http://schemas.microsoft.com/office/drawing/2014/main" id="{2A98E953-A2C5-9111-B5D6-07779DE604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47054" y="4578948"/>
            <a:ext cx="5708052" cy="5708052"/>
          </a:xfrm>
          <a:prstGeom prst="rect">
            <a:avLst/>
          </a:prstGeom>
        </p:spPr>
      </p:pic>
    </p:spTree>
    <p:extLst>
      <p:ext uri="{BB962C8B-B14F-4D97-AF65-F5344CB8AC3E}">
        <p14:creationId xmlns:p14="http://schemas.microsoft.com/office/powerpoint/2010/main" val="367092674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6634332" y="-1250032"/>
            <a:ext cx="685800" cy="3169664"/>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6057" y="217242"/>
            <a:ext cx="504706" cy="531778"/>
          </a:xfrm>
          <a:prstGeom prst="rect">
            <a:avLst/>
          </a:prstGeom>
        </p:spPr>
      </p:pic>
      <p:sp>
        <p:nvSpPr>
          <p:cNvPr id="3" name="Freeform 6">
            <a:extLst>
              <a:ext uri="{FF2B5EF4-FFF2-40B4-BE49-F238E27FC236}">
                <a16:creationId xmlns:a16="http://schemas.microsoft.com/office/drawing/2014/main" id="{ACCB87EE-BFF5-2AD0-911F-86621AC03F0C}"/>
              </a:ext>
            </a:extLst>
          </p:cNvPr>
          <p:cNvSpPr/>
          <p:nvPr/>
        </p:nvSpPr>
        <p:spPr>
          <a:xfrm>
            <a:off x="1231822" y="1409700"/>
            <a:ext cx="15824356" cy="8458200"/>
          </a:xfrm>
          <a:custGeom>
            <a:avLst/>
            <a:gdLst/>
            <a:ahLst/>
            <a:cxnLst/>
            <a:rect l="l" t="t" r="r" b="b"/>
            <a:pathLst>
              <a:path w="15596249" h="8188031">
                <a:moveTo>
                  <a:pt x="0" y="0"/>
                </a:moveTo>
                <a:lnTo>
                  <a:pt x="15596250" y="0"/>
                </a:lnTo>
                <a:lnTo>
                  <a:pt x="15596250" y="8188030"/>
                </a:lnTo>
                <a:lnTo>
                  <a:pt x="0" y="81880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4" name="TextBox 11">
            <a:extLst>
              <a:ext uri="{FF2B5EF4-FFF2-40B4-BE49-F238E27FC236}">
                <a16:creationId xmlns:a16="http://schemas.microsoft.com/office/drawing/2014/main" id="{5D681F13-D9A2-D4FF-A371-EA426ECDC5F5}"/>
              </a:ext>
            </a:extLst>
          </p:cNvPr>
          <p:cNvSpPr txBox="1"/>
          <p:nvPr/>
        </p:nvSpPr>
        <p:spPr>
          <a:xfrm>
            <a:off x="4152893" y="3082583"/>
            <a:ext cx="9982200" cy="4121834"/>
          </a:xfrm>
          <a:prstGeom prst="rect">
            <a:avLst/>
          </a:prstGeom>
        </p:spPr>
        <p:txBody>
          <a:bodyPr wrap="square" lIns="0" tIns="0" rIns="0" bIns="0" rtlCol="0" anchor="t">
            <a:spAutoFit/>
          </a:bodyPr>
          <a:lstStyle/>
          <a:p>
            <a:pPr algn="ctr">
              <a:lnSpc>
                <a:spcPct val="150000"/>
              </a:lnSpc>
              <a:spcBef>
                <a:spcPct val="0"/>
              </a:spcBef>
            </a:pPr>
            <a:r>
              <a:rPr lang="en-US" sz="5200" b="1">
                <a:solidFill>
                  <a:srgbClr val="FF0000"/>
                </a:solidFill>
                <a:latin typeface="Arial" panose="020B0604020202020204" pitchFamily="34" charset="0"/>
                <a:cs typeface="Arial" panose="020B0604020202020204" pitchFamily="34" charset="0"/>
              </a:rPr>
              <a:t>KẾT LUẬN</a:t>
            </a:r>
          </a:p>
          <a:p>
            <a:pPr algn="just">
              <a:lnSpc>
                <a:spcPct val="150000"/>
              </a:lnSpc>
              <a:spcBef>
                <a:spcPct val="0"/>
              </a:spcBef>
            </a:pPr>
            <a:r>
              <a:rPr lang="en-US" sz="4400">
                <a:solidFill>
                  <a:schemeClr val="accent1">
                    <a:lumMod val="50000"/>
                  </a:schemeClr>
                </a:solidFill>
                <a:latin typeface="Arial" panose="020B0604020202020204" pitchFamily="34" charset="0"/>
                <a:cs typeface="Arial" panose="020B0604020202020204" pitchFamily="34" charset="0"/>
              </a:rPr>
              <a:t>Học sinh</a:t>
            </a:r>
            <a:r>
              <a:rPr lang="vi-VN" sz="4400">
                <a:solidFill>
                  <a:schemeClr val="accent1">
                    <a:lumMod val="50000"/>
                  </a:schemeClr>
                </a:solidFill>
                <a:latin typeface="Arial" panose="020B0604020202020204" pitchFamily="34" charset="0"/>
                <a:cs typeface="Arial" panose="020B0604020202020204" pitchFamily="34" charset="0"/>
              </a:rPr>
              <a:t> cần tiếp tục rèn luyện những thói quen tốt và nhìn nhận, đánh giá quá trình rèn luyện của mình</a:t>
            </a:r>
            <a:endParaRPr lang="vi-VN" sz="4400" i="1" dirty="0">
              <a:solidFill>
                <a:schemeClr val="accent1">
                  <a:lumMod val="50000"/>
                </a:schemeClr>
              </a:solidFill>
              <a:latin typeface="Arial" panose="020B0604020202020204" pitchFamily="34" charset="0"/>
              <a:cs typeface="Arial" panose="020B0604020202020204" pitchFamily="34" charset="0"/>
            </a:endParaRPr>
          </a:p>
        </p:txBody>
      </p:sp>
      <p:pic>
        <p:nvPicPr>
          <p:cNvPr id="5" name="Picture 10">
            <a:extLst>
              <a:ext uri="{FF2B5EF4-FFF2-40B4-BE49-F238E27FC236}">
                <a16:creationId xmlns:a16="http://schemas.microsoft.com/office/drawing/2014/main" id="{82B88C3B-0CD7-AD85-67E9-04E5B14A5B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513140" y="3216167"/>
            <a:ext cx="4286489" cy="7367404"/>
          </a:xfrm>
          <a:prstGeom prst="rect">
            <a:avLst/>
          </a:prstGeom>
        </p:spPr>
      </p:pic>
      <p:pic>
        <p:nvPicPr>
          <p:cNvPr id="7" name="Picture 6" descr="A group of people using laptops&#10;&#10;Description automatically generated with medium confidence">
            <a:extLst>
              <a:ext uri="{FF2B5EF4-FFF2-40B4-BE49-F238E27FC236}">
                <a16:creationId xmlns:a16="http://schemas.microsoft.com/office/drawing/2014/main" id="{16BD3C67-EBF9-567A-30A6-C53E0578A011}"/>
              </a:ext>
            </a:extLst>
          </p:cNvPr>
          <p:cNvPicPr>
            <a:picLocks noChangeAspect="1"/>
          </p:cNvPicPr>
          <p:nvPr/>
        </p:nvPicPr>
        <p:blipFill rotWithShape="1">
          <a:blip r:embed="rId10">
            <a:extLst>
              <a:ext uri="{28A0092B-C50C-407E-A947-70E740481C1C}">
                <a14:useLocalDpi xmlns:a14="http://schemas.microsoft.com/office/drawing/2010/main" val="0"/>
              </a:ext>
            </a:extLst>
          </a:blip>
          <a:srcRect t="13421" b="14627"/>
          <a:stretch/>
        </p:blipFill>
        <p:spPr>
          <a:xfrm>
            <a:off x="-533400" y="6812451"/>
            <a:ext cx="5528548" cy="3977859"/>
          </a:xfrm>
          <a:prstGeom prst="rect">
            <a:avLst/>
          </a:prstGeom>
        </p:spPr>
      </p:pic>
    </p:spTree>
    <p:extLst>
      <p:ext uri="{BB962C8B-B14F-4D97-AF65-F5344CB8AC3E}">
        <p14:creationId xmlns:p14="http://schemas.microsoft.com/office/powerpoint/2010/main" val="236998532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8857627"/>
            <a:ext cx="1447800" cy="1429373"/>
          </a:xfrm>
          <a:prstGeom prst="rect">
            <a:avLst/>
          </a:prstGeom>
        </p:spPr>
      </p:pic>
      <p:pic>
        <p:nvPicPr>
          <p:cNvPr id="32" name="Picture 4">
            <a:extLst>
              <a:ext uri="{FF2B5EF4-FFF2-40B4-BE49-F238E27FC236}">
                <a16:creationId xmlns:a16="http://schemas.microsoft.com/office/drawing/2014/main" id="{DB2555CF-3EC9-CB26-817E-74809B34607F}"/>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b="26406"/>
          <a:stretch>
            <a:fillRect/>
          </a:stretch>
        </p:blipFill>
        <p:spPr>
          <a:xfrm>
            <a:off x="4083661" y="-571500"/>
            <a:ext cx="10302513" cy="8458200"/>
          </a:xfrm>
          <a:prstGeom prst="rect">
            <a:avLst/>
          </a:prstGeom>
        </p:spPr>
      </p:pic>
      <p:sp>
        <p:nvSpPr>
          <p:cNvPr id="36" name="TextBox 35">
            <a:extLst>
              <a:ext uri="{FF2B5EF4-FFF2-40B4-BE49-F238E27FC236}">
                <a16:creationId xmlns:a16="http://schemas.microsoft.com/office/drawing/2014/main" id="{5715BAEF-302B-A531-294B-9FE5C47E6E33}"/>
              </a:ext>
            </a:extLst>
          </p:cNvPr>
          <p:cNvSpPr txBox="1"/>
          <p:nvPr/>
        </p:nvSpPr>
        <p:spPr>
          <a:xfrm>
            <a:off x="4967717" y="3797742"/>
            <a:ext cx="8534399" cy="3671583"/>
          </a:xfrm>
          <a:prstGeom prst="rect">
            <a:avLst/>
          </a:prstGeom>
          <a:noFill/>
        </p:spPr>
        <p:txBody>
          <a:bodyPr wrap="square">
            <a:spAutoFit/>
          </a:bodyPr>
          <a:lstStyle/>
          <a:p>
            <a:pPr algn="just">
              <a:lnSpc>
                <a:spcPct val="150000"/>
              </a:lnSpc>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Em hãy mở </a:t>
            </a:r>
            <a:r>
              <a:rPr lang="en-US" sz="4000" b="1" i="1">
                <a:solidFill>
                  <a:srgbClr val="000000"/>
                </a:solidFill>
                <a:latin typeface="Arial" panose="020B0604020202020204" pitchFamily="34" charset="0"/>
                <a:ea typeface="Calibri" panose="020F0502020204030204" pitchFamily="34" charset="0"/>
                <a:cs typeface="Arial" panose="020B0604020202020204" pitchFamily="34" charset="0"/>
              </a:rPr>
              <a:t>C</a:t>
            </a:r>
            <a:r>
              <a:rPr lang="vi-VN" sz="4000" b="1" i="1">
                <a:solidFill>
                  <a:srgbClr val="000000"/>
                </a:solidFill>
                <a:latin typeface="Arial" panose="020B0604020202020204" pitchFamily="34" charset="0"/>
                <a:ea typeface="Calibri" panose="020F0502020204030204" pitchFamily="34" charset="0"/>
                <a:cs typeface="Arial" panose="020B0604020202020204" pitchFamily="34" charset="0"/>
              </a:rPr>
              <a:t>hủ đề 2 </a:t>
            </a:r>
            <a:r>
              <a:rPr lang="en-US" sz="4000" i="1">
                <a:solidFill>
                  <a:srgbClr val="000000"/>
                </a:solidFill>
                <a:latin typeface="Arial" panose="020B0604020202020204" pitchFamily="34" charset="0"/>
                <a:ea typeface="Calibri" panose="020F0502020204030204" pitchFamily="34" charset="0"/>
                <a:cs typeface="Arial" panose="020B0604020202020204" pitchFamily="34" charset="0"/>
              </a:rPr>
              <a:t>(</a:t>
            </a:r>
            <a:r>
              <a:rPr lang="vi-VN" sz="4000" i="1">
                <a:solidFill>
                  <a:srgbClr val="000000"/>
                </a:solidFill>
                <a:latin typeface="Arial" panose="020B0604020202020204" pitchFamily="34" charset="0"/>
                <a:ea typeface="Calibri" panose="020F0502020204030204" pitchFamily="34" charset="0"/>
                <a:cs typeface="Arial" panose="020B0604020202020204" pitchFamily="34" charset="0"/>
              </a:rPr>
              <a:t>SHS </a:t>
            </a:r>
            <a:r>
              <a:rPr lang="en-US" sz="4000" i="1">
                <a:solidFill>
                  <a:srgbClr val="000000"/>
                </a:solidFill>
                <a:latin typeface="Arial" panose="020B0604020202020204" pitchFamily="34" charset="0"/>
                <a:ea typeface="Calibri" panose="020F0502020204030204" pitchFamily="34" charset="0"/>
                <a:cs typeface="Arial" panose="020B0604020202020204" pitchFamily="34" charset="0"/>
              </a:rPr>
              <a:t>– tr.13),</a:t>
            </a:r>
            <a:r>
              <a:rPr lang="vi-VN" sz="4000" i="1">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đọc các nhiệm vụ cần thực hiện</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 và tìm hiểu những kiến thức liên quan đến chủ đề mới.</a:t>
            </a:r>
            <a:endParaRPr lang="en-US" sz="4000" dirty="0">
              <a:latin typeface="Arial" panose="020B0604020202020204" pitchFamily="34" charset="0"/>
              <a:cs typeface="Arial" panose="020B0604020202020204" pitchFamily="34" charset="0"/>
            </a:endParaRPr>
          </a:p>
        </p:txBody>
      </p:sp>
      <p:sp>
        <p:nvSpPr>
          <p:cNvPr id="47" name="AutoShape 24">
            <a:extLst>
              <a:ext uri="{FF2B5EF4-FFF2-40B4-BE49-F238E27FC236}">
                <a16:creationId xmlns:a16="http://schemas.microsoft.com/office/drawing/2014/main" id="{C571093C-0FCE-386F-B705-D92B65B6B5CB}"/>
              </a:ext>
            </a:extLst>
          </p:cNvPr>
          <p:cNvSpPr/>
          <p:nvPr/>
        </p:nvSpPr>
        <p:spPr>
          <a:xfrm>
            <a:off x="-1981200" y="527627"/>
            <a:ext cx="22250400" cy="1499851"/>
          </a:xfrm>
          <a:prstGeom prst="rect">
            <a:avLst/>
          </a:prstGeom>
          <a:solidFill>
            <a:schemeClr val="accent6">
              <a:lumMod val="20000"/>
              <a:lumOff val="80000"/>
            </a:schemeClr>
          </a:solidFill>
        </p:spPr>
        <p:txBody>
          <a:bodyPr/>
          <a:lstStyle/>
          <a:p>
            <a:endParaRPr lang="en-US"/>
          </a:p>
        </p:txBody>
      </p:sp>
      <p:sp>
        <p:nvSpPr>
          <p:cNvPr id="48" name="TextBox 47">
            <a:extLst>
              <a:ext uri="{FF2B5EF4-FFF2-40B4-BE49-F238E27FC236}">
                <a16:creationId xmlns:a16="http://schemas.microsoft.com/office/drawing/2014/main" id="{96B95FEB-0629-CA6B-6860-F528A0E666C4}"/>
              </a:ext>
            </a:extLst>
          </p:cNvPr>
          <p:cNvSpPr txBox="1"/>
          <p:nvPr/>
        </p:nvSpPr>
        <p:spPr>
          <a:xfrm>
            <a:off x="2952788" y="860439"/>
            <a:ext cx="13372208" cy="830997"/>
          </a:xfrm>
          <a:prstGeom prst="rect">
            <a:avLst/>
          </a:prstGeom>
          <a:noFill/>
        </p:spPr>
        <p:txBody>
          <a:bodyPr wrap="square">
            <a:spAutoFit/>
          </a:bodyPr>
          <a:lstStyle/>
          <a:p>
            <a:pPr algn="ctr">
              <a:spcAft>
                <a:spcPts val="1000"/>
              </a:spcAft>
            </a:pPr>
            <a:r>
              <a:rPr lang="vi-VN" sz="4800" b="1">
                <a:solidFill>
                  <a:srgbClr val="C00000"/>
                </a:solidFill>
                <a:ea typeface="Calibri" panose="020F0502020204030204" pitchFamily="34" charset="0"/>
                <a:cs typeface="Arial" panose="020B0604020202020204" pitchFamily="34" charset="0"/>
              </a:rPr>
              <a:t>Nhiệm vụ 2: Chuẩn bị chủ đề mới</a:t>
            </a:r>
            <a:endParaRPr lang="en-US" sz="48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49" name="Group 48">
            <a:extLst>
              <a:ext uri="{FF2B5EF4-FFF2-40B4-BE49-F238E27FC236}">
                <a16:creationId xmlns:a16="http://schemas.microsoft.com/office/drawing/2014/main" id="{1633B838-96AE-ED58-83E7-5BFEA668CEF5}"/>
              </a:ext>
            </a:extLst>
          </p:cNvPr>
          <p:cNvGrpSpPr/>
          <p:nvPr/>
        </p:nvGrpSpPr>
        <p:grpSpPr>
          <a:xfrm rot="702940">
            <a:off x="15917540" y="521419"/>
            <a:ext cx="2499012" cy="1705583"/>
            <a:chOff x="15794001" y="8493661"/>
            <a:chExt cx="2246574" cy="1599902"/>
          </a:xfrm>
        </p:grpSpPr>
        <p:sp>
          <p:nvSpPr>
            <p:cNvPr id="50" name="Freeform 9">
              <a:extLst>
                <a:ext uri="{FF2B5EF4-FFF2-40B4-BE49-F238E27FC236}">
                  <a16:creationId xmlns:a16="http://schemas.microsoft.com/office/drawing/2014/main" id="{ABCDD0EB-DA9C-401D-2B73-EB27264F74E2}"/>
                </a:ext>
              </a:extLst>
            </p:cNvPr>
            <p:cNvSpPr/>
            <p:nvPr/>
          </p:nvSpPr>
          <p:spPr>
            <a:xfrm>
              <a:off x="16840200" y="8801100"/>
              <a:ext cx="1200375" cy="1292463"/>
            </a:xfrm>
            <a:custGeom>
              <a:avLst/>
              <a:gdLst/>
              <a:ahLst/>
              <a:cxnLst/>
              <a:rect l="l" t="t" r="r" b="b"/>
              <a:pathLst>
                <a:path w="1200375" h="1292463">
                  <a:moveTo>
                    <a:pt x="0" y="0"/>
                  </a:moveTo>
                  <a:lnTo>
                    <a:pt x="1200375" y="0"/>
                  </a:lnTo>
                  <a:lnTo>
                    <a:pt x="1200375" y="1292463"/>
                  </a:lnTo>
                  <a:lnTo>
                    <a:pt x="0" y="12924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1" name="Freeform 11">
              <a:extLst>
                <a:ext uri="{FF2B5EF4-FFF2-40B4-BE49-F238E27FC236}">
                  <a16:creationId xmlns:a16="http://schemas.microsoft.com/office/drawing/2014/main" id="{CADED6AD-8901-7A21-52A8-ACE1A7FAEF52}"/>
                </a:ext>
              </a:extLst>
            </p:cNvPr>
            <p:cNvSpPr/>
            <p:nvPr/>
          </p:nvSpPr>
          <p:spPr>
            <a:xfrm>
              <a:off x="15794001" y="8493661"/>
              <a:ext cx="953670" cy="953670"/>
            </a:xfrm>
            <a:custGeom>
              <a:avLst/>
              <a:gdLst/>
              <a:ahLst/>
              <a:cxnLst/>
              <a:rect l="l" t="t" r="r" b="b"/>
              <a:pathLst>
                <a:path w="953670" h="953670">
                  <a:moveTo>
                    <a:pt x="0" y="0"/>
                  </a:moveTo>
                  <a:lnTo>
                    <a:pt x="953670" y="0"/>
                  </a:lnTo>
                  <a:lnTo>
                    <a:pt x="953670" y="953670"/>
                  </a:lnTo>
                  <a:lnTo>
                    <a:pt x="0" y="9536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grpSp>
        <p:nvGrpSpPr>
          <p:cNvPr id="52" name="Group 51">
            <a:extLst>
              <a:ext uri="{FF2B5EF4-FFF2-40B4-BE49-F238E27FC236}">
                <a16:creationId xmlns:a16="http://schemas.microsoft.com/office/drawing/2014/main" id="{000B8CE8-9B95-AA6D-226F-54B058080139}"/>
              </a:ext>
            </a:extLst>
          </p:cNvPr>
          <p:cNvGrpSpPr/>
          <p:nvPr/>
        </p:nvGrpSpPr>
        <p:grpSpPr>
          <a:xfrm rot="6949130">
            <a:off x="351203" y="384659"/>
            <a:ext cx="2506785" cy="1782556"/>
            <a:chOff x="15794001" y="8493661"/>
            <a:chExt cx="2246574" cy="1599902"/>
          </a:xfrm>
        </p:grpSpPr>
        <p:sp>
          <p:nvSpPr>
            <p:cNvPr id="53" name="Freeform 9">
              <a:extLst>
                <a:ext uri="{FF2B5EF4-FFF2-40B4-BE49-F238E27FC236}">
                  <a16:creationId xmlns:a16="http://schemas.microsoft.com/office/drawing/2014/main" id="{0FF401A1-320C-05B8-840A-014A4E8AFF19}"/>
                </a:ext>
              </a:extLst>
            </p:cNvPr>
            <p:cNvSpPr/>
            <p:nvPr/>
          </p:nvSpPr>
          <p:spPr>
            <a:xfrm>
              <a:off x="16840200" y="8801100"/>
              <a:ext cx="1200375" cy="1292463"/>
            </a:xfrm>
            <a:custGeom>
              <a:avLst/>
              <a:gdLst/>
              <a:ahLst/>
              <a:cxnLst/>
              <a:rect l="l" t="t" r="r" b="b"/>
              <a:pathLst>
                <a:path w="1200375" h="1292463">
                  <a:moveTo>
                    <a:pt x="0" y="0"/>
                  </a:moveTo>
                  <a:lnTo>
                    <a:pt x="1200375" y="0"/>
                  </a:lnTo>
                  <a:lnTo>
                    <a:pt x="1200375" y="1292463"/>
                  </a:lnTo>
                  <a:lnTo>
                    <a:pt x="0" y="12924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4" name="Freeform 11">
              <a:extLst>
                <a:ext uri="{FF2B5EF4-FFF2-40B4-BE49-F238E27FC236}">
                  <a16:creationId xmlns:a16="http://schemas.microsoft.com/office/drawing/2014/main" id="{F5A91D3E-A012-14AE-A347-D467BCE20877}"/>
                </a:ext>
              </a:extLst>
            </p:cNvPr>
            <p:cNvSpPr/>
            <p:nvPr/>
          </p:nvSpPr>
          <p:spPr>
            <a:xfrm>
              <a:off x="15794001" y="8493661"/>
              <a:ext cx="953670" cy="953670"/>
            </a:xfrm>
            <a:custGeom>
              <a:avLst/>
              <a:gdLst/>
              <a:ahLst/>
              <a:cxnLst/>
              <a:rect l="l" t="t" r="r" b="b"/>
              <a:pathLst>
                <a:path w="953670" h="953670">
                  <a:moveTo>
                    <a:pt x="0" y="0"/>
                  </a:moveTo>
                  <a:lnTo>
                    <a:pt x="953670" y="0"/>
                  </a:lnTo>
                  <a:lnTo>
                    <a:pt x="953670" y="953670"/>
                  </a:lnTo>
                  <a:lnTo>
                    <a:pt x="0" y="9536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pic>
        <p:nvPicPr>
          <p:cNvPr id="55" name="Picture 54" descr="A cartoon of a group of people sitting on a book&#10;&#10;Description automatically generated">
            <a:extLst>
              <a:ext uri="{FF2B5EF4-FFF2-40B4-BE49-F238E27FC236}">
                <a16:creationId xmlns:a16="http://schemas.microsoft.com/office/drawing/2014/main" id="{8EFCEDD2-8716-AD54-3C33-AA3E2559ABA2}"/>
              </a:ext>
            </a:extLst>
          </p:cNvPr>
          <p:cNvPicPr>
            <a:picLocks noChangeAspect="1"/>
          </p:cNvPicPr>
          <p:nvPr/>
        </p:nvPicPr>
        <p:blipFill rotWithShape="1">
          <a:blip r:embed="rId10">
            <a:extLst>
              <a:ext uri="{28A0092B-C50C-407E-A947-70E740481C1C}">
                <a14:useLocalDpi xmlns:a14="http://schemas.microsoft.com/office/drawing/2010/main" val="0"/>
              </a:ext>
            </a:extLst>
          </a:blip>
          <a:srcRect t="4619" b="14140"/>
          <a:stretch/>
        </p:blipFill>
        <p:spPr>
          <a:xfrm>
            <a:off x="12496800" y="6040100"/>
            <a:ext cx="4953000" cy="4602312"/>
          </a:xfrm>
          <a:prstGeom prst="rect">
            <a:avLst/>
          </a:prstGeom>
        </p:spPr>
      </p:pic>
    </p:spTree>
    <p:extLst>
      <p:ext uri="{BB962C8B-B14F-4D97-AF65-F5344CB8AC3E}">
        <p14:creationId xmlns:p14="http://schemas.microsoft.com/office/powerpoint/2010/main" val="248201797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843" y="338297"/>
            <a:ext cx="504706" cy="531778"/>
          </a:xfrm>
          <a:prstGeom prst="rect">
            <a:avLst/>
          </a:prstGeom>
        </p:spPr>
      </p:pic>
      <p:pic>
        <p:nvPicPr>
          <p:cNvPr id="20" name="Picture 2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385098" y="9318636"/>
            <a:ext cx="504706" cy="531778"/>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406397" y="0"/>
            <a:ext cx="1145007" cy="676595"/>
          </a:xfrm>
          <a:prstGeom prst="rect">
            <a:avLst/>
          </a:prstGeom>
        </p:spPr>
      </p:pic>
      <p:sp>
        <p:nvSpPr>
          <p:cNvPr id="2" name="Freeform 10">
            <a:extLst>
              <a:ext uri="{FF2B5EF4-FFF2-40B4-BE49-F238E27FC236}">
                <a16:creationId xmlns:a16="http://schemas.microsoft.com/office/drawing/2014/main" id="{5F316389-17F3-2158-548D-0FC92FAB23BF}"/>
              </a:ext>
            </a:extLst>
          </p:cNvPr>
          <p:cNvSpPr/>
          <p:nvPr/>
        </p:nvSpPr>
        <p:spPr>
          <a:xfrm rot="-278343">
            <a:off x="143103" y="8310598"/>
            <a:ext cx="1390193" cy="1901528"/>
          </a:xfrm>
          <a:custGeom>
            <a:avLst/>
            <a:gdLst/>
            <a:ahLst/>
            <a:cxnLst/>
            <a:rect l="l" t="t" r="r" b="b"/>
            <a:pathLst>
              <a:path w="1778557" h="2328717">
                <a:moveTo>
                  <a:pt x="0" y="0"/>
                </a:moveTo>
                <a:lnTo>
                  <a:pt x="1778557" y="0"/>
                </a:lnTo>
                <a:lnTo>
                  <a:pt x="1778557" y="2328717"/>
                </a:lnTo>
                <a:lnTo>
                  <a:pt x="0" y="23287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 name="Freeform 2">
            <a:extLst>
              <a:ext uri="{FF2B5EF4-FFF2-40B4-BE49-F238E27FC236}">
                <a16:creationId xmlns:a16="http://schemas.microsoft.com/office/drawing/2014/main" id="{B386C3A2-FC88-44BE-E47A-0F477F1AF132}"/>
              </a:ext>
            </a:extLst>
          </p:cNvPr>
          <p:cNvSpPr/>
          <p:nvPr/>
        </p:nvSpPr>
        <p:spPr>
          <a:xfrm>
            <a:off x="1459993" y="222891"/>
            <a:ext cx="15989807" cy="9448800"/>
          </a:xfrm>
          <a:custGeom>
            <a:avLst/>
            <a:gdLst/>
            <a:ahLst/>
            <a:cxnLst/>
            <a:rect l="l" t="t" r="r" b="b"/>
            <a:pathLst>
              <a:path w="13491439" h="7605799">
                <a:moveTo>
                  <a:pt x="0" y="0"/>
                </a:moveTo>
                <a:lnTo>
                  <a:pt x="13491438" y="0"/>
                </a:lnTo>
                <a:lnTo>
                  <a:pt x="13491438" y="7605798"/>
                </a:lnTo>
                <a:lnTo>
                  <a:pt x="0" y="760579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0399AE18-5A68-0B59-E9B7-1A57EAB54CF1}"/>
              </a:ext>
            </a:extLst>
          </p:cNvPr>
          <p:cNvSpPr txBox="1"/>
          <p:nvPr/>
        </p:nvSpPr>
        <p:spPr>
          <a:xfrm>
            <a:off x="3320796" y="3856856"/>
            <a:ext cx="12268199" cy="3417923"/>
          </a:xfrm>
          <a:prstGeom prst="rect">
            <a:avLst/>
          </a:prstGeom>
          <a:noFill/>
        </p:spPr>
        <p:txBody>
          <a:bodyPr wrap="square">
            <a:spAutoFit/>
          </a:bodyPr>
          <a:lstStyle/>
          <a:p>
            <a:pPr algn="ctr">
              <a:lnSpc>
                <a:spcPct val="150000"/>
              </a:lnSpc>
            </a:pPr>
            <a:r>
              <a:rPr lang="en-US" sz="5400" b="1">
                <a:solidFill>
                  <a:srgbClr val="C00000"/>
                </a:solidFill>
                <a:latin typeface="Arial" panose="020B0604020202020204" pitchFamily="34" charset="0"/>
                <a:ea typeface="Calibri" panose="020F0502020204030204" pitchFamily="34" charset="0"/>
                <a:cs typeface="Arial" panose="020B0604020202020204" pitchFamily="34" charset="0"/>
              </a:rPr>
              <a:t>CỦNG CỐ KIẾN THỨC – VẬN DỤNG</a:t>
            </a:r>
          </a:p>
          <a:p>
            <a:pPr algn="ctr">
              <a:lnSpc>
                <a:spcPct val="150000"/>
              </a:lnSpc>
            </a:pPr>
            <a:r>
              <a:rPr lang="en-US" sz="4800">
                <a:latin typeface="Arial" panose="020B0604020202020204" pitchFamily="34" charset="0"/>
                <a:ea typeface="Calibri" panose="020F0502020204030204" pitchFamily="34" charset="0"/>
                <a:cs typeface="Arial" panose="020B0604020202020204" pitchFamily="34" charset="0"/>
              </a:rPr>
              <a:t>Các em hãy hoàn thành </a:t>
            </a:r>
            <a:r>
              <a:rPr lang="en-US" sz="4800" i="1">
                <a:solidFill>
                  <a:srgbClr val="FF0000"/>
                </a:solidFill>
                <a:latin typeface="Arial" panose="020B0604020202020204" pitchFamily="34" charset="0"/>
                <a:ea typeface="Calibri" panose="020F0502020204030204" pitchFamily="34" charset="0"/>
                <a:cs typeface="Arial" panose="020B0604020202020204" pitchFamily="34" charset="0"/>
              </a:rPr>
              <a:t>Phiếu đánh giá</a:t>
            </a:r>
            <a:r>
              <a:rPr lang="en-US" sz="4800">
                <a:latin typeface="Arial" panose="020B0604020202020204" pitchFamily="34" charset="0"/>
                <a:ea typeface="Calibri" panose="020F0502020204030204" pitchFamily="34" charset="0"/>
                <a:cs typeface="Arial" panose="020B0604020202020204" pitchFamily="34" charset="0"/>
              </a:rPr>
              <a:t> và tổng kết số liệu khảo sát</a:t>
            </a:r>
            <a:endParaRPr lang="en-US" sz="4800" dirty="0">
              <a:latin typeface="Arial" panose="020B0604020202020204" pitchFamily="34" charset="0"/>
              <a:cs typeface="Arial" panose="020B0604020202020204" pitchFamily="34" charset="0"/>
            </a:endParaRPr>
          </a:p>
        </p:txBody>
      </p:sp>
      <p:sp>
        <p:nvSpPr>
          <p:cNvPr id="10" name="Freeform 23">
            <a:extLst>
              <a:ext uri="{FF2B5EF4-FFF2-40B4-BE49-F238E27FC236}">
                <a16:creationId xmlns:a16="http://schemas.microsoft.com/office/drawing/2014/main" id="{6476FB89-9D9A-F207-AB20-E9C5AD5DFA96}"/>
              </a:ext>
            </a:extLst>
          </p:cNvPr>
          <p:cNvSpPr/>
          <p:nvPr/>
        </p:nvSpPr>
        <p:spPr>
          <a:xfrm>
            <a:off x="14104919" y="1038049"/>
            <a:ext cx="2147213" cy="2514600"/>
          </a:xfrm>
          <a:custGeom>
            <a:avLst/>
            <a:gdLst/>
            <a:ahLst/>
            <a:cxnLst/>
            <a:rect l="l" t="t" r="r" b="b"/>
            <a:pathLst>
              <a:path w="1385213" h="1563004">
                <a:moveTo>
                  <a:pt x="0" y="0"/>
                </a:moveTo>
                <a:lnTo>
                  <a:pt x="1385212" y="0"/>
                </a:lnTo>
                <a:lnTo>
                  <a:pt x="1385212" y="1563004"/>
                </a:lnTo>
                <a:lnTo>
                  <a:pt x="0" y="156300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pic>
        <p:nvPicPr>
          <p:cNvPr id="14" name="Picture 13" descr="A couple of girls sitting at a table writing&#10;&#10;Description automatically generated">
            <a:extLst>
              <a:ext uri="{FF2B5EF4-FFF2-40B4-BE49-F238E27FC236}">
                <a16:creationId xmlns:a16="http://schemas.microsoft.com/office/drawing/2014/main" id="{D75E2AA0-1F77-F5F3-D5B1-8CE481DD370A}"/>
              </a:ext>
            </a:extLst>
          </p:cNvPr>
          <p:cNvPicPr>
            <a:picLocks noChangeAspect="1"/>
          </p:cNvPicPr>
          <p:nvPr/>
        </p:nvPicPr>
        <p:blipFill rotWithShape="1">
          <a:blip r:embed="rId12">
            <a:extLst>
              <a:ext uri="{28A0092B-C50C-407E-A947-70E740481C1C}">
                <a14:useLocalDpi xmlns:a14="http://schemas.microsoft.com/office/drawing/2010/main" val="0"/>
              </a:ext>
            </a:extLst>
          </a:blip>
          <a:srcRect t="25597"/>
          <a:stretch/>
        </p:blipFill>
        <p:spPr>
          <a:xfrm>
            <a:off x="13119184" y="7043133"/>
            <a:ext cx="4330616" cy="3222097"/>
          </a:xfrm>
          <a:prstGeom prst="rect">
            <a:avLst/>
          </a:prstGeom>
        </p:spPr>
      </p:pic>
      <p:pic>
        <p:nvPicPr>
          <p:cNvPr id="15" name="Picture 8">
            <a:extLst>
              <a:ext uri="{FF2B5EF4-FFF2-40B4-BE49-F238E27FC236}">
                <a16:creationId xmlns:a16="http://schemas.microsoft.com/office/drawing/2014/main" id="{7D46A66B-1616-8D1E-7AA8-CDB3E04047FE}"/>
              </a:ext>
            </a:extLst>
          </p:cNvPr>
          <p:cNvPicPr>
            <a:picLocks noChangeAspect="1"/>
          </p:cNvPicPr>
          <p:nvPr/>
        </p:nvPicPr>
        <p:blipFill>
          <a:blip r:embed="rId13"/>
          <a:srcRect/>
          <a:stretch>
            <a:fillRect/>
          </a:stretch>
        </p:blipFill>
        <p:spPr>
          <a:xfrm>
            <a:off x="2017606" y="1409700"/>
            <a:ext cx="2227280" cy="2569141"/>
          </a:xfrm>
          <a:prstGeom prst="rect">
            <a:avLst/>
          </a:prstGeom>
        </p:spPr>
      </p:pic>
    </p:spTree>
    <p:extLst>
      <p:ext uri="{BB962C8B-B14F-4D97-AF65-F5344CB8AC3E}">
        <p14:creationId xmlns:p14="http://schemas.microsoft.com/office/powerpoint/2010/main" val="261980692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33606">
            <a:off x="225381" y="8767232"/>
            <a:ext cx="671847" cy="1792624"/>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726695" y="123171"/>
            <a:ext cx="504706" cy="531778"/>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474342" y="9397655"/>
            <a:ext cx="504706" cy="531778"/>
          </a:xfrm>
          <a:prstGeom prst="rect">
            <a:avLst/>
          </a:prstGeom>
        </p:spPr>
      </p:pic>
      <p:grpSp>
        <p:nvGrpSpPr>
          <p:cNvPr id="45" name="Group 44">
            <a:extLst>
              <a:ext uri="{FF2B5EF4-FFF2-40B4-BE49-F238E27FC236}">
                <a16:creationId xmlns:a16="http://schemas.microsoft.com/office/drawing/2014/main" id="{46E5B6E6-24E3-EDC0-7C90-7101D678C6EF}"/>
              </a:ext>
            </a:extLst>
          </p:cNvPr>
          <p:cNvGrpSpPr/>
          <p:nvPr/>
        </p:nvGrpSpPr>
        <p:grpSpPr>
          <a:xfrm>
            <a:off x="6096000" y="745697"/>
            <a:ext cx="11734800" cy="2878237"/>
            <a:chOff x="5410200" y="1526258"/>
            <a:chExt cx="11734800" cy="2878237"/>
          </a:xfrm>
        </p:grpSpPr>
        <p:grpSp>
          <p:nvGrpSpPr>
            <p:cNvPr id="46" name="Group 45">
              <a:extLst>
                <a:ext uri="{FF2B5EF4-FFF2-40B4-BE49-F238E27FC236}">
                  <a16:creationId xmlns:a16="http://schemas.microsoft.com/office/drawing/2014/main" id="{63E1EA5C-4F31-F0AB-3E71-5BBD20B37A3D}"/>
                </a:ext>
              </a:extLst>
            </p:cNvPr>
            <p:cNvGrpSpPr/>
            <p:nvPr/>
          </p:nvGrpSpPr>
          <p:grpSpPr>
            <a:xfrm>
              <a:off x="5410200" y="1526258"/>
              <a:ext cx="11734800" cy="2878237"/>
              <a:chOff x="5410200" y="1526258"/>
              <a:chExt cx="11734800" cy="2878237"/>
            </a:xfrm>
          </p:grpSpPr>
          <p:grpSp>
            <p:nvGrpSpPr>
              <p:cNvPr id="48" name="Group 47">
                <a:extLst>
                  <a:ext uri="{FF2B5EF4-FFF2-40B4-BE49-F238E27FC236}">
                    <a16:creationId xmlns:a16="http://schemas.microsoft.com/office/drawing/2014/main" id="{5CA2657C-C1DC-1C20-A057-75C14ACD0D64}"/>
                  </a:ext>
                </a:extLst>
              </p:cNvPr>
              <p:cNvGrpSpPr/>
              <p:nvPr/>
            </p:nvGrpSpPr>
            <p:grpSpPr>
              <a:xfrm>
                <a:off x="5410200" y="1943100"/>
                <a:ext cx="11734800" cy="2461395"/>
                <a:chOff x="2308980" y="2663413"/>
                <a:chExt cx="13670039" cy="2480087"/>
              </a:xfrm>
            </p:grpSpPr>
            <p:sp>
              <p:nvSpPr>
                <p:cNvPr id="50" name="Freeform 7">
                  <a:extLst>
                    <a:ext uri="{FF2B5EF4-FFF2-40B4-BE49-F238E27FC236}">
                      <a16:creationId xmlns:a16="http://schemas.microsoft.com/office/drawing/2014/main" id="{6FEBDEF4-203E-4C08-DF6B-A70314A0E959}"/>
                    </a:ext>
                  </a:extLst>
                </p:cNvPr>
                <p:cNvSpPr/>
                <p:nvPr/>
              </p:nvSpPr>
              <p:spPr>
                <a:xfrm>
                  <a:off x="2743687" y="3127192"/>
                  <a:ext cx="13235332" cy="2016308"/>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txBody>
                <a:bodyPr/>
                <a:lstStyle/>
                <a:p>
                  <a:endParaRPr lang="en-US"/>
                </a:p>
              </p:txBody>
            </p:sp>
            <p:sp>
              <p:nvSpPr>
                <p:cNvPr id="51" name="Freeform 10">
                  <a:extLst>
                    <a:ext uri="{FF2B5EF4-FFF2-40B4-BE49-F238E27FC236}">
                      <a16:creationId xmlns:a16="http://schemas.microsoft.com/office/drawing/2014/main" id="{66324CE2-7E07-5FF1-0597-A30F9258119A}"/>
                    </a:ext>
                  </a:extLst>
                </p:cNvPr>
                <p:cNvSpPr/>
                <p:nvPr/>
              </p:nvSpPr>
              <p:spPr>
                <a:xfrm>
                  <a:off x="2308980" y="2663413"/>
                  <a:ext cx="13235332" cy="2016308"/>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FFF3CD"/>
                </a:solidFill>
              </p:spPr>
              <p:txBody>
                <a:bodyPr/>
                <a:lstStyle/>
                <a:p>
                  <a:endParaRPr lang="en-US"/>
                </a:p>
              </p:txBody>
            </p:sp>
          </p:grpSp>
          <p:sp>
            <p:nvSpPr>
              <p:cNvPr id="49" name="Freeform 12">
                <a:extLst>
                  <a:ext uri="{FF2B5EF4-FFF2-40B4-BE49-F238E27FC236}">
                    <a16:creationId xmlns:a16="http://schemas.microsoft.com/office/drawing/2014/main" id="{2894C0F6-0BBA-C1AF-A8B2-CEE152F9734D}"/>
                  </a:ext>
                </a:extLst>
              </p:cNvPr>
              <p:cNvSpPr/>
              <p:nvPr/>
            </p:nvSpPr>
            <p:spPr>
              <a:xfrm>
                <a:off x="5816023" y="1526258"/>
                <a:ext cx="985710" cy="646984"/>
              </a:xfrm>
              <a:custGeom>
                <a:avLst/>
                <a:gdLst/>
                <a:ahLst/>
                <a:cxnLst/>
                <a:rect l="l" t="t" r="r" b="b"/>
                <a:pathLst>
                  <a:path w="985710" h="646984">
                    <a:moveTo>
                      <a:pt x="0" y="0"/>
                    </a:moveTo>
                    <a:lnTo>
                      <a:pt x="985710" y="0"/>
                    </a:lnTo>
                    <a:lnTo>
                      <a:pt x="985710" y="646984"/>
                    </a:lnTo>
                    <a:lnTo>
                      <a:pt x="0" y="6469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
          <p:nvSpPr>
            <p:cNvPr id="47" name="TextBox 46">
              <a:extLst>
                <a:ext uri="{FF2B5EF4-FFF2-40B4-BE49-F238E27FC236}">
                  <a16:creationId xmlns:a16="http://schemas.microsoft.com/office/drawing/2014/main" id="{8EE908B0-A389-7747-7C17-E424EC68A919}"/>
                </a:ext>
              </a:extLst>
            </p:cNvPr>
            <p:cNvSpPr txBox="1"/>
            <p:nvPr/>
          </p:nvSpPr>
          <p:spPr>
            <a:xfrm>
              <a:off x="6825345" y="2589712"/>
              <a:ext cx="8876062" cy="707886"/>
            </a:xfrm>
            <a:prstGeom prst="rect">
              <a:avLst/>
            </a:prstGeom>
            <a:noFill/>
          </p:spPr>
          <p:txBody>
            <a:bodyPr wrap="square">
              <a:spAutoFit/>
            </a:bodyPr>
            <a:lstStyle/>
            <a:p>
              <a:pPr marR="0" algn="ctr">
                <a:spcBef>
                  <a:spcPts val="0"/>
                </a:spcBef>
                <a:spcAft>
                  <a:spcPts val="0"/>
                </a:spcAft>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Ôn lại kiến thức đã học ngày hôm nay</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52" name="Group 51">
            <a:extLst>
              <a:ext uri="{FF2B5EF4-FFF2-40B4-BE49-F238E27FC236}">
                <a16:creationId xmlns:a16="http://schemas.microsoft.com/office/drawing/2014/main" id="{3C8A2BD1-C756-49C5-9DA0-07319BD4A0F0}"/>
              </a:ext>
            </a:extLst>
          </p:cNvPr>
          <p:cNvGrpSpPr/>
          <p:nvPr/>
        </p:nvGrpSpPr>
        <p:grpSpPr>
          <a:xfrm>
            <a:off x="3336851" y="3727713"/>
            <a:ext cx="11734800" cy="2878237"/>
            <a:chOff x="5410200" y="1526258"/>
            <a:chExt cx="11734800" cy="2878237"/>
          </a:xfrm>
        </p:grpSpPr>
        <p:grpSp>
          <p:nvGrpSpPr>
            <p:cNvPr id="53" name="Group 52">
              <a:extLst>
                <a:ext uri="{FF2B5EF4-FFF2-40B4-BE49-F238E27FC236}">
                  <a16:creationId xmlns:a16="http://schemas.microsoft.com/office/drawing/2014/main" id="{0B03B24C-7329-AEC9-463A-396F8CE0B1F0}"/>
                </a:ext>
              </a:extLst>
            </p:cNvPr>
            <p:cNvGrpSpPr/>
            <p:nvPr/>
          </p:nvGrpSpPr>
          <p:grpSpPr>
            <a:xfrm>
              <a:off x="5410200" y="1526258"/>
              <a:ext cx="11734800" cy="2878237"/>
              <a:chOff x="5410200" y="1526258"/>
              <a:chExt cx="11734800" cy="2878237"/>
            </a:xfrm>
          </p:grpSpPr>
          <p:grpSp>
            <p:nvGrpSpPr>
              <p:cNvPr id="55" name="Group 54">
                <a:extLst>
                  <a:ext uri="{FF2B5EF4-FFF2-40B4-BE49-F238E27FC236}">
                    <a16:creationId xmlns:a16="http://schemas.microsoft.com/office/drawing/2014/main" id="{889EA8D6-B9D8-3A2A-DE71-3ED24BD0E497}"/>
                  </a:ext>
                </a:extLst>
              </p:cNvPr>
              <p:cNvGrpSpPr/>
              <p:nvPr/>
            </p:nvGrpSpPr>
            <p:grpSpPr>
              <a:xfrm>
                <a:off x="5410200" y="1943100"/>
                <a:ext cx="11734800" cy="2461395"/>
                <a:chOff x="2308980" y="2663413"/>
                <a:chExt cx="13670039" cy="2480087"/>
              </a:xfrm>
            </p:grpSpPr>
            <p:sp>
              <p:nvSpPr>
                <p:cNvPr id="57" name="Freeform 7">
                  <a:extLst>
                    <a:ext uri="{FF2B5EF4-FFF2-40B4-BE49-F238E27FC236}">
                      <a16:creationId xmlns:a16="http://schemas.microsoft.com/office/drawing/2014/main" id="{468CA765-8091-340B-EAC3-1F55ABDACE68}"/>
                    </a:ext>
                  </a:extLst>
                </p:cNvPr>
                <p:cNvSpPr/>
                <p:nvPr/>
              </p:nvSpPr>
              <p:spPr>
                <a:xfrm>
                  <a:off x="2743687" y="3127192"/>
                  <a:ext cx="13235332" cy="2016308"/>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txBody>
                <a:bodyPr/>
                <a:lstStyle/>
                <a:p>
                  <a:endParaRPr lang="en-US"/>
                </a:p>
              </p:txBody>
            </p:sp>
            <p:sp>
              <p:nvSpPr>
                <p:cNvPr id="58" name="Freeform 10">
                  <a:extLst>
                    <a:ext uri="{FF2B5EF4-FFF2-40B4-BE49-F238E27FC236}">
                      <a16:creationId xmlns:a16="http://schemas.microsoft.com/office/drawing/2014/main" id="{7C9C1D85-FD01-508E-9B1F-14F2D8B803FB}"/>
                    </a:ext>
                  </a:extLst>
                </p:cNvPr>
                <p:cNvSpPr/>
                <p:nvPr/>
              </p:nvSpPr>
              <p:spPr>
                <a:xfrm>
                  <a:off x="2308980" y="2663413"/>
                  <a:ext cx="13235332" cy="2016308"/>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FFF3CD"/>
                </a:solidFill>
              </p:spPr>
              <p:txBody>
                <a:bodyPr/>
                <a:lstStyle/>
                <a:p>
                  <a:endParaRPr lang="en-US"/>
                </a:p>
              </p:txBody>
            </p:sp>
          </p:grpSp>
          <p:sp>
            <p:nvSpPr>
              <p:cNvPr id="56" name="Freeform 12">
                <a:extLst>
                  <a:ext uri="{FF2B5EF4-FFF2-40B4-BE49-F238E27FC236}">
                    <a16:creationId xmlns:a16="http://schemas.microsoft.com/office/drawing/2014/main" id="{BE59197C-9AB3-9FD9-FB4F-6354D90E211C}"/>
                  </a:ext>
                </a:extLst>
              </p:cNvPr>
              <p:cNvSpPr/>
              <p:nvPr/>
            </p:nvSpPr>
            <p:spPr>
              <a:xfrm>
                <a:off x="5816023" y="1526258"/>
                <a:ext cx="985710" cy="646984"/>
              </a:xfrm>
              <a:custGeom>
                <a:avLst/>
                <a:gdLst/>
                <a:ahLst/>
                <a:cxnLst/>
                <a:rect l="l" t="t" r="r" b="b"/>
                <a:pathLst>
                  <a:path w="985710" h="646984">
                    <a:moveTo>
                      <a:pt x="0" y="0"/>
                    </a:moveTo>
                    <a:lnTo>
                      <a:pt x="985710" y="0"/>
                    </a:lnTo>
                    <a:lnTo>
                      <a:pt x="985710" y="646984"/>
                    </a:lnTo>
                    <a:lnTo>
                      <a:pt x="0" y="6469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
          <p:nvSpPr>
            <p:cNvPr id="54" name="TextBox 53">
              <a:extLst>
                <a:ext uri="{FF2B5EF4-FFF2-40B4-BE49-F238E27FC236}">
                  <a16:creationId xmlns:a16="http://schemas.microsoft.com/office/drawing/2014/main" id="{4655C4F7-54E0-EAA4-07FF-0EE881B70231}"/>
                </a:ext>
              </a:extLst>
            </p:cNvPr>
            <p:cNvSpPr txBox="1"/>
            <p:nvPr/>
          </p:nvSpPr>
          <p:spPr>
            <a:xfrm>
              <a:off x="5825763" y="1986212"/>
              <a:ext cx="10515600" cy="1824923"/>
            </a:xfrm>
            <a:prstGeom prst="rect">
              <a:avLst/>
            </a:prstGeom>
            <a:noFill/>
          </p:spPr>
          <p:txBody>
            <a:bodyPr wrap="square">
              <a:spAutoFit/>
            </a:bodyPr>
            <a:lstStyle/>
            <a:p>
              <a:pPr marR="0" algn="ctr">
                <a:lnSpc>
                  <a:spcPct val="150000"/>
                </a:lnSpc>
                <a:spcBef>
                  <a:spcPts val="0"/>
                </a:spcBef>
                <a:spcAft>
                  <a:spcPts val="0"/>
                </a:spcAft>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Hoàn thành nhiệm vụ được giao ở phần </a:t>
              </a:r>
              <a:r>
                <a:rPr lang="vi-VN" sz="4000" b="1" i="1">
                  <a:solidFill>
                    <a:srgbClr val="000000"/>
                  </a:solidFill>
                  <a:latin typeface="Arial" panose="020B0604020202020204" pitchFamily="34" charset="0"/>
                  <a:ea typeface="Calibri" panose="020F0502020204030204" pitchFamily="34" charset="0"/>
                  <a:cs typeface="Arial" panose="020B0604020202020204" pitchFamily="34" charset="0"/>
                </a:rPr>
                <a:t>Luyện tập và Vận dụng</a:t>
              </a:r>
              <a:endParaRPr lang="en-US" sz="4000" b="1" i="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59" name="Line Callout 1 (Border and Accent Bar) 3">
            <a:extLst>
              <a:ext uri="{FF2B5EF4-FFF2-40B4-BE49-F238E27FC236}">
                <a16:creationId xmlns:a16="http://schemas.microsoft.com/office/drawing/2014/main" id="{71DBB1E5-C058-3084-613C-F15D1375A5C0}"/>
              </a:ext>
            </a:extLst>
          </p:cNvPr>
          <p:cNvSpPr/>
          <p:nvPr/>
        </p:nvSpPr>
        <p:spPr>
          <a:xfrm>
            <a:off x="152400" y="425290"/>
            <a:ext cx="5295131" cy="2906095"/>
          </a:xfrm>
          <a:prstGeom prst="accentBorderCallout1">
            <a:avLst>
              <a:gd name="adj1" fmla="val 18750"/>
              <a:gd name="adj2" fmla="val -3127"/>
              <a:gd name="adj3" fmla="val 17954"/>
              <a:gd name="adj4" fmla="val -17509"/>
            </a:avLst>
          </a:prstGeom>
          <a:solidFill>
            <a:schemeClr val="bg1"/>
          </a:solidFill>
          <a:ln>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000" b="1">
                <a:solidFill>
                  <a:srgbClr val="C00000"/>
                </a:solidFill>
                <a:latin typeface="Arial" panose="020B0604020202020204" pitchFamily="34" charset="0"/>
                <a:cs typeface="Arial" panose="020B0604020202020204" pitchFamily="34" charset="0"/>
              </a:rPr>
              <a:t>HƯỚNG DẪN VỀ NHÀ</a:t>
            </a:r>
            <a:endParaRPr lang="en-US" sz="6000" b="1" dirty="0">
              <a:solidFill>
                <a:srgbClr val="C00000"/>
              </a:solidFill>
              <a:latin typeface="Arial" panose="020B0604020202020204" pitchFamily="34" charset="0"/>
              <a:cs typeface="Arial" panose="020B0604020202020204" pitchFamily="34" charset="0"/>
            </a:endParaRPr>
          </a:p>
        </p:txBody>
      </p:sp>
      <p:grpSp>
        <p:nvGrpSpPr>
          <p:cNvPr id="60" name="Group 59">
            <a:extLst>
              <a:ext uri="{FF2B5EF4-FFF2-40B4-BE49-F238E27FC236}">
                <a16:creationId xmlns:a16="http://schemas.microsoft.com/office/drawing/2014/main" id="{9D348F2A-15EA-AB93-C12E-E8914F54855D}"/>
              </a:ext>
            </a:extLst>
          </p:cNvPr>
          <p:cNvGrpSpPr/>
          <p:nvPr/>
        </p:nvGrpSpPr>
        <p:grpSpPr>
          <a:xfrm>
            <a:off x="5447531" y="7065904"/>
            <a:ext cx="11734800" cy="2736589"/>
            <a:chOff x="5726437" y="6992381"/>
            <a:chExt cx="11734800" cy="2736589"/>
          </a:xfrm>
        </p:grpSpPr>
        <p:grpSp>
          <p:nvGrpSpPr>
            <p:cNvPr id="61" name="Group 60">
              <a:extLst>
                <a:ext uri="{FF2B5EF4-FFF2-40B4-BE49-F238E27FC236}">
                  <a16:creationId xmlns:a16="http://schemas.microsoft.com/office/drawing/2014/main" id="{C3B85007-74E8-1878-5174-D6E09709F9BA}"/>
                </a:ext>
              </a:extLst>
            </p:cNvPr>
            <p:cNvGrpSpPr/>
            <p:nvPr/>
          </p:nvGrpSpPr>
          <p:grpSpPr>
            <a:xfrm>
              <a:off x="5726437" y="6992381"/>
              <a:ext cx="11734800" cy="2736589"/>
              <a:chOff x="5410200" y="1526258"/>
              <a:chExt cx="11734800" cy="2878237"/>
            </a:xfrm>
          </p:grpSpPr>
          <p:grpSp>
            <p:nvGrpSpPr>
              <p:cNvPr id="63" name="Group 62">
                <a:extLst>
                  <a:ext uri="{FF2B5EF4-FFF2-40B4-BE49-F238E27FC236}">
                    <a16:creationId xmlns:a16="http://schemas.microsoft.com/office/drawing/2014/main" id="{568A7DF6-4DA8-15B2-8ABC-301AC4381FF5}"/>
                  </a:ext>
                </a:extLst>
              </p:cNvPr>
              <p:cNvGrpSpPr/>
              <p:nvPr/>
            </p:nvGrpSpPr>
            <p:grpSpPr>
              <a:xfrm>
                <a:off x="5410200" y="1943100"/>
                <a:ext cx="11734800" cy="2461395"/>
                <a:chOff x="2308980" y="2663413"/>
                <a:chExt cx="13670039" cy="2480087"/>
              </a:xfrm>
            </p:grpSpPr>
            <p:sp>
              <p:nvSpPr>
                <p:cNvPr id="65" name="Freeform 7">
                  <a:extLst>
                    <a:ext uri="{FF2B5EF4-FFF2-40B4-BE49-F238E27FC236}">
                      <a16:creationId xmlns:a16="http://schemas.microsoft.com/office/drawing/2014/main" id="{5F507020-C786-79B6-4EC3-581944D987DF}"/>
                    </a:ext>
                  </a:extLst>
                </p:cNvPr>
                <p:cNvSpPr/>
                <p:nvPr/>
              </p:nvSpPr>
              <p:spPr>
                <a:xfrm>
                  <a:off x="2743687" y="3127192"/>
                  <a:ext cx="13235332" cy="2016308"/>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txBody>
                <a:bodyPr/>
                <a:lstStyle/>
                <a:p>
                  <a:endParaRPr lang="en-US"/>
                </a:p>
              </p:txBody>
            </p:sp>
            <p:sp>
              <p:nvSpPr>
                <p:cNvPr id="66" name="Freeform 10">
                  <a:extLst>
                    <a:ext uri="{FF2B5EF4-FFF2-40B4-BE49-F238E27FC236}">
                      <a16:creationId xmlns:a16="http://schemas.microsoft.com/office/drawing/2014/main" id="{D9C1CACC-B3D9-AF9E-CD86-4E75E6BC5F50}"/>
                    </a:ext>
                  </a:extLst>
                </p:cNvPr>
                <p:cNvSpPr/>
                <p:nvPr/>
              </p:nvSpPr>
              <p:spPr>
                <a:xfrm>
                  <a:off x="2308980" y="2663413"/>
                  <a:ext cx="13235332" cy="2016308"/>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FFF3CD"/>
                </a:solidFill>
              </p:spPr>
              <p:txBody>
                <a:bodyPr/>
                <a:lstStyle/>
                <a:p>
                  <a:endParaRPr lang="en-US"/>
                </a:p>
              </p:txBody>
            </p:sp>
          </p:grpSp>
          <p:sp>
            <p:nvSpPr>
              <p:cNvPr id="64" name="Freeform 12">
                <a:extLst>
                  <a:ext uri="{FF2B5EF4-FFF2-40B4-BE49-F238E27FC236}">
                    <a16:creationId xmlns:a16="http://schemas.microsoft.com/office/drawing/2014/main" id="{C76817CD-5657-2B65-8182-1198497D2BE6}"/>
                  </a:ext>
                </a:extLst>
              </p:cNvPr>
              <p:cNvSpPr/>
              <p:nvPr/>
            </p:nvSpPr>
            <p:spPr>
              <a:xfrm>
                <a:off x="5816023" y="1526258"/>
                <a:ext cx="985710" cy="646984"/>
              </a:xfrm>
              <a:custGeom>
                <a:avLst/>
                <a:gdLst/>
                <a:ahLst/>
                <a:cxnLst/>
                <a:rect l="l" t="t" r="r" b="b"/>
                <a:pathLst>
                  <a:path w="985710" h="646984">
                    <a:moveTo>
                      <a:pt x="0" y="0"/>
                    </a:moveTo>
                    <a:lnTo>
                      <a:pt x="985710" y="0"/>
                    </a:lnTo>
                    <a:lnTo>
                      <a:pt x="985710" y="646984"/>
                    </a:lnTo>
                    <a:lnTo>
                      <a:pt x="0" y="6469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
          <p:nvSpPr>
            <p:cNvPr id="62" name="TextBox 61">
              <a:extLst>
                <a:ext uri="{FF2B5EF4-FFF2-40B4-BE49-F238E27FC236}">
                  <a16:creationId xmlns:a16="http://schemas.microsoft.com/office/drawing/2014/main" id="{21EE5752-ECA2-071C-ACF7-79369D04CCB8}"/>
                </a:ext>
              </a:extLst>
            </p:cNvPr>
            <p:cNvSpPr txBox="1"/>
            <p:nvPr/>
          </p:nvSpPr>
          <p:spPr>
            <a:xfrm>
              <a:off x="7128856" y="7366056"/>
              <a:ext cx="8781936" cy="1824923"/>
            </a:xfrm>
            <a:prstGeom prst="rect">
              <a:avLst/>
            </a:prstGeom>
            <a:noFill/>
          </p:spPr>
          <p:txBody>
            <a:bodyPr wrap="square">
              <a:spAutoFit/>
            </a:bodyPr>
            <a:lstStyle/>
            <a:p>
              <a:pPr marR="0" algn="ctr">
                <a:lnSpc>
                  <a:spcPct val="150000"/>
                </a:lnSpc>
                <a:spcBef>
                  <a:spcPts val="0"/>
                </a:spcBef>
                <a:spcAft>
                  <a:spcPts val="0"/>
                </a:spcAft>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Đọc và tìm hiểu trước </a:t>
              </a:r>
              <a:r>
                <a:rPr lang="vi-VN" sz="4000" b="1" i="1">
                  <a:solidFill>
                    <a:srgbClr val="000000"/>
                  </a:solidFill>
                  <a:latin typeface="Arial" panose="020B0604020202020204" pitchFamily="34" charset="0"/>
                  <a:ea typeface="Calibri" panose="020F0502020204030204" pitchFamily="34" charset="0"/>
                  <a:cs typeface="Arial" panose="020B0604020202020204" pitchFamily="34" charset="0"/>
                </a:rPr>
                <a:t>Nhiệm vụ 1, 2 – Chủ đề 2 </a:t>
              </a:r>
              <a:r>
                <a:rPr lang="en-US" sz="4000" i="1">
                  <a:solidFill>
                    <a:srgbClr val="000000"/>
                  </a:solidFill>
                  <a:latin typeface="Arial" panose="020B0604020202020204" pitchFamily="34" charset="0"/>
                  <a:ea typeface="Calibri" panose="020F0502020204030204" pitchFamily="34" charset="0"/>
                  <a:cs typeface="Arial" panose="020B0604020202020204" pitchFamily="34" charset="0"/>
                </a:rPr>
                <a:t>(</a:t>
              </a:r>
              <a:r>
                <a:rPr lang="vi-VN" sz="4000" i="1">
                  <a:solidFill>
                    <a:srgbClr val="000000"/>
                  </a:solidFill>
                  <a:latin typeface="Arial" panose="020B0604020202020204" pitchFamily="34" charset="0"/>
                  <a:ea typeface="Calibri" panose="020F0502020204030204" pitchFamily="34" charset="0"/>
                  <a:cs typeface="Arial" panose="020B0604020202020204" pitchFamily="34" charset="0"/>
                </a:rPr>
                <a:t>SHS</a:t>
              </a:r>
              <a:r>
                <a:rPr lang="en-US" sz="4000" i="1">
                  <a:solidFill>
                    <a:srgbClr val="000000"/>
                  </a:solidFill>
                  <a:latin typeface="Arial" panose="020B0604020202020204" pitchFamily="34" charset="0"/>
                  <a:ea typeface="Calibri" panose="020F0502020204030204" pitchFamily="34" charset="0"/>
                  <a:cs typeface="Arial" panose="020B0604020202020204" pitchFamily="34" charset="0"/>
                </a:rPr>
                <a:t> – tr.14-16)</a:t>
              </a:r>
              <a:endParaRPr lang="en-US" sz="4000" i="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89946699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1+#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0-#ppt_w/2"/>
                                          </p:val>
                                        </p:tav>
                                        <p:tav tm="100000">
                                          <p:val>
                                            <p:strVal val="#ppt_x"/>
                                          </p:val>
                                        </p:tav>
                                      </p:tavLst>
                                    </p:anim>
                                    <p:anim calcmode="lin" valueType="num">
                                      <p:cBhvr additive="base">
                                        <p:cTn id="14"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500" fill="hold"/>
                                        <p:tgtEl>
                                          <p:spTgt spid="60"/>
                                        </p:tgtEl>
                                        <p:attrNameLst>
                                          <p:attrName>ppt_x</p:attrName>
                                        </p:attrNameLst>
                                      </p:cBhvr>
                                      <p:tavLst>
                                        <p:tav tm="0">
                                          <p:val>
                                            <p:strVal val="1+#ppt_w/2"/>
                                          </p:val>
                                        </p:tav>
                                        <p:tav tm="100000">
                                          <p:val>
                                            <p:strVal val="#ppt_x"/>
                                          </p:val>
                                        </p:tav>
                                      </p:tavLst>
                                    </p:anim>
                                    <p:anim calcmode="lin" valueType="num">
                                      <p:cBhvr additive="base">
                                        <p:cTn id="20"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255085">
            <a:off x="-220546" y="200982"/>
            <a:ext cx="2537614" cy="1245737"/>
          </a:xfrm>
          <a:prstGeom prst="rect">
            <a:avLst/>
          </a:prstGeom>
        </p:spPr>
      </p:pic>
      <p:pic>
        <p:nvPicPr>
          <p:cNvPr id="5" name="Picture 5"/>
          <p:cNvPicPr>
            <a:picLocks noChangeAspect="1"/>
          </p:cNvPicPr>
          <p:nvPr/>
        </p:nvPicPr>
        <p:blipFill>
          <a:blip r:embed="rId4"/>
          <a:srcRect/>
          <a:stretch>
            <a:fillRect/>
          </a:stretch>
        </p:blipFill>
        <p:spPr>
          <a:xfrm>
            <a:off x="15828470" y="8400431"/>
            <a:ext cx="2356954" cy="2168398"/>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6447860" y="0"/>
            <a:ext cx="1861911" cy="1235632"/>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204041" y="2188989"/>
            <a:ext cx="459196" cy="483827"/>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423193" y="1657210"/>
            <a:ext cx="504706" cy="531778"/>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81000" y="9630248"/>
            <a:ext cx="504706" cy="531778"/>
          </a:xfrm>
          <a:prstGeom prst="rect">
            <a:avLst/>
          </a:prstGeom>
        </p:spPr>
      </p:pic>
      <p:sp>
        <p:nvSpPr>
          <p:cNvPr id="18" name="TextBox 17">
            <a:extLst>
              <a:ext uri="{FF2B5EF4-FFF2-40B4-BE49-F238E27FC236}">
                <a16:creationId xmlns:a16="http://schemas.microsoft.com/office/drawing/2014/main" id="{98623BCA-6472-44A4-B886-C7E046EFABB9}"/>
              </a:ext>
            </a:extLst>
          </p:cNvPr>
          <p:cNvSpPr txBox="1"/>
          <p:nvPr/>
        </p:nvSpPr>
        <p:spPr>
          <a:xfrm>
            <a:off x="1295400" y="3410910"/>
            <a:ext cx="15697200" cy="3465179"/>
          </a:xfrm>
          <a:prstGeom prst="rect">
            <a:avLst/>
          </a:prstGeom>
        </p:spPr>
        <p:txBody>
          <a:bodyPr wrap="square" lIns="0" tIns="0" rIns="0" bIns="0" rtlCol="0" anchor="t">
            <a:spAutoFit/>
          </a:bodyPr>
          <a:lstStyle/>
          <a:p>
            <a:pPr algn="ctr">
              <a:lnSpc>
                <a:spcPct val="150000"/>
              </a:lnSpc>
            </a:pPr>
            <a:r>
              <a:rPr lang="en-US" sz="8000" b="1">
                <a:solidFill>
                  <a:schemeClr val="bg2">
                    <a:lumMod val="10000"/>
                  </a:schemeClr>
                </a:solidFill>
                <a:latin typeface="Arial" panose="020B0604020202020204" pitchFamily="34" charset="0"/>
                <a:cs typeface="Arial" panose="020B0604020202020204" pitchFamily="34" charset="0"/>
              </a:rPr>
              <a:t>CẢM ƠN TẤT CẢ CÁC EM ĐÃ CHÚ Ý LẮNG NGHE!</a:t>
            </a:r>
            <a:endParaRPr lang="en-US" sz="8000" b="1"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596604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33606">
            <a:off x="549780" y="-111834"/>
            <a:ext cx="671847" cy="1792624"/>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373600" y="247232"/>
            <a:ext cx="504706" cy="531778"/>
          </a:xfrm>
          <a:prstGeom prst="rect">
            <a:avLst/>
          </a:prstGeom>
        </p:spPr>
      </p:pic>
      <p:grpSp>
        <p:nvGrpSpPr>
          <p:cNvPr id="6" name="Group 5">
            <a:extLst>
              <a:ext uri="{FF2B5EF4-FFF2-40B4-BE49-F238E27FC236}">
                <a16:creationId xmlns:a16="http://schemas.microsoft.com/office/drawing/2014/main" id="{FC68111F-4CB6-0573-213A-A6B12028E947}"/>
              </a:ext>
            </a:extLst>
          </p:cNvPr>
          <p:cNvGrpSpPr/>
          <p:nvPr/>
        </p:nvGrpSpPr>
        <p:grpSpPr>
          <a:xfrm>
            <a:off x="5981700" y="-28898"/>
            <a:ext cx="6324600" cy="1580477"/>
            <a:chOff x="5715000" y="-1"/>
            <a:chExt cx="6324600" cy="1563773"/>
          </a:xfrm>
        </p:grpSpPr>
        <p:sp>
          <p:nvSpPr>
            <p:cNvPr id="8" name="Round Same Side Corner Rectangle 11">
              <a:extLst>
                <a:ext uri="{FF2B5EF4-FFF2-40B4-BE49-F238E27FC236}">
                  <a16:creationId xmlns:a16="http://schemas.microsoft.com/office/drawing/2014/main" id="{51AE31F6-48C0-7163-E917-673A8B91484E}"/>
                </a:ext>
              </a:extLst>
            </p:cNvPr>
            <p:cNvSpPr/>
            <p:nvPr/>
          </p:nvSpPr>
          <p:spPr>
            <a:xfrm flipV="1">
              <a:off x="5715000" y="-1"/>
              <a:ext cx="6324600" cy="1563773"/>
            </a:xfrm>
            <a:prstGeom prst="round2SameRect">
              <a:avLst>
                <a:gd name="adj1" fmla="val 37720"/>
                <a:gd name="adj2" fmla="val 0"/>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949E627-C942-A7D5-EF17-DEADD5361699}"/>
                </a:ext>
              </a:extLst>
            </p:cNvPr>
            <p:cNvSpPr txBox="1"/>
            <p:nvPr/>
          </p:nvSpPr>
          <p:spPr>
            <a:xfrm>
              <a:off x="6515100" y="285157"/>
              <a:ext cx="4724400" cy="1004929"/>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KHỞI ĐỘNG</a:t>
              </a:r>
            </a:p>
          </p:txBody>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4907" y="9533664"/>
            <a:ext cx="504706" cy="531778"/>
          </a:xfrm>
          <a:prstGeom prst="rect">
            <a:avLst/>
          </a:prstGeom>
        </p:spPr>
      </p:pic>
      <p:sp>
        <p:nvSpPr>
          <p:cNvPr id="4" name="Line Callout 1 (Border and Accent Bar) 3">
            <a:extLst>
              <a:ext uri="{FF2B5EF4-FFF2-40B4-BE49-F238E27FC236}">
                <a16:creationId xmlns:a16="http://schemas.microsoft.com/office/drawing/2014/main" id="{20F28F93-593C-DFB3-1F86-33BC0D3FD835}"/>
              </a:ext>
            </a:extLst>
          </p:cNvPr>
          <p:cNvSpPr/>
          <p:nvPr/>
        </p:nvSpPr>
        <p:spPr>
          <a:xfrm>
            <a:off x="217938" y="2240109"/>
            <a:ext cx="7391399" cy="2590810"/>
          </a:xfrm>
          <a:prstGeom prst="accentBorderCallout1">
            <a:avLst>
              <a:gd name="adj1" fmla="val 18750"/>
              <a:gd name="adj2" fmla="val -3127"/>
              <a:gd name="adj3" fmla="val 17954"/>
              <a:gd name="adj4" fmla="val -17509"/>
            </a:avLst>
          </a:prstGeom>
          <a:solidFill>
            <a:srgbClr val="FFF5D5"/>
          </a:solidFill>
          <a:ln>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200" b="1">
                <a:solidFill>
                  <a:srgbClr val="C00000"/>
                </a:solidFill>
                <a:latin typeface="Arial" panose="020B0604020202020204" pitchFamily="34" charset="0"/>
                <a:cs typeface="Arial" panose="020B0604020202020204" pitchFamily="34" charset="0"/>
              </a:rPr>
              <a:t>Các em trao đổi với bạn</a:t>
            </a:r>
          </a:p>
          <a:p>
            <a:pPr algn="ctr">
              <a:lnSpc>
                <a:spcPct val="150000"/>
              </a:lnSpc>
            </a:pPr>
            <a:r>
              <a:rPr lang="pt-BR" sz="4000">
                <a:solidFill>
                  <a:schemeClr val="tx1"/>
                </a:solidFill>
                <a:latin typeface="Arial" panose="020B0604020202020204" pitchFamily="34" charset="0"/>
                <a:cs typeface="Arial" panose="020B0604020202020204" pitchFamily="34" charset="0"/>
              </a:rPr>
              <a:t>Trong nét tính cách của em:</a:t>
            </a:r>
            <a:endParaRPr lang="en-US" sz="4000" i="1" dirty="0">
              <a:solidFill>
                <a:schemeClr val="tx1"/>
              </a:solidFill>
              <a:latin typeface="Arial" panose="020B0604020202020204" pitchFamily="34" charset="0"/>
              <a:cs typeface="Arial" panose="020B0604020202020204" pitchFamily="34" charset="0"/>
            </a:endParaRPr>
          </a:p>
        </p:txBody>
      </p:sp>
      <p:sp>
        <p:nvSpPr>
          <p:cNvPr id="12" name="Rounded Rectangle 19">
            <a:extLst>
              <a:ext uri="{FF2B5EF4-FFF2-40B4-BE49-F238E27FC236}">
                <a16:creationId xmlns:a16="http://schemas.microsoft.com/office/drawing/2014/main" id="{09CBD6D8-1F04-B387-12CF-7738B8A26782}"/>
              </a:ext>
            </a:extLst>
          </p:cNvPr>
          <p:cNvSpPr/>
          <p:nvPr/>
        </p:nvSpPr>
        <p:spPr>
          <a:xfrm>
            <a:off x="8776580" y="4658034"/>
            <a:ext cx="8960203" cy="2113275"/>
          </a:xfrm>
          <a:prstGeom prst="roundRect">
            <a:avLst/>
          </a:prstGeom>
          <a:solidFill>
            <a:schemeClr val="bg1"/>
          </a:solidFill>
          <a:ln w="57150">
            <a:solidFill>
              <a:schemeClr val="accent2">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vi-VN" sz="3800">
                <a:latin typeface="Arial" panose="020B0604020202020204" pitchFamily="34" charset="0"/>
                <a:cs typeface="Arial" panose="020B0604020202020204" pitchFamily="34" charset="0"/>
              </a:rPr>
              <a:t>Tính cách nào ảnh hưởng đến cuộc sống cá nhân</a:t>
            </a:r>
            <a:endParaRPr lang="en-US" sz="3800" dirty="0">
              <a:solidFill>
                <a:schemeClr val="tx1"/>
              </a:solidFill>
              <a:latin typeface="Arial" panose="020B0604020202020204" pitchFamily="34" charset="0"/>
              <a:cs typeface="Arial" panose="020B0604020202020204" pitchFamily="34" charset="0"/>
            </a:endParaRPr>
          </a:p>
        </p:txBody>
      </p:sp>
      <p:sp>
        <p:nvSpPr>
          <p:cNvPr id="14" name="Rounded Rectangle 23">
            <a:extLst>
              <a:ext uri="{FF2B5EF4-FFF2-40B4-BE49-F238E27FC236}">
                <a16:creationId xmlns:a16="http://schemas.microsoft.com/office/drawing/2014/main" id="{CE7F795D-92E4-3BF1-2DE8-673F92616D4B}"/>
              </a:ext>
            </a:extLst>
          </p:cNvPr>
          <p:cNvSpPr/>
          <p:nvPr/>
        </p:nvSpPr>
        <p:spPr>
          <a:xfrm>
            <a:off x="8779548" y="7200247"/>
            <a:ext cx="8979500" cy="2113276"/>
          </a:xfrm>
          <a:prstGeom prst="roundRect">
            <a:avLst/>
          </a:prstGeom>
          <a:solidFill>
            <a:schemeClr val="bg1"/>
          </a:solidFill>
          <a:ln w="57150">
            <a:solidFill>
              <a:schemeClr val="accent2">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vi-VN" sz="3800">
                <a:latin typeface="Arial" panose="020B0604020202020204" pitchFamily="34" charset="0"/>
                <a:cs typeface="Arial" panose="020B0604020202020204" pitchFamily="34" charset="0"/>
              </a:rPr>
              <a:t>Tính cách nào nên thay đổi</a:t>
            </a:r>
            <a:r>
              <a:rPr lang="en-US" sz="3800">
                <a:latin typeface="Arial" panose="020B0604020202020204" pitchFamily="34" charset="0"/>
                <a:cs typeface="Arial" panose="020B0604020202020204" pitchFamily="34" charset="0"/>
              </a:rPr>
              <a:t>?</a:t>
            </a:r>
            <a:endParaRPr lang="en-US" sz="3800" dirty="0">
              <a:solidFill>
                <a:schemeClr val="tx1"/>
              </a:solidFill>
              <a:latin typeface="Arial" panose="020B0604020202020204" pitchFamily="34" charset="0"/>
              <a:cs typeface="Arial" panose="020B0604020202020204" pitchFamily="34" charset="0"/>
            </a:endParaRPr>
          </a:p>
        </p:txBody>
      </p:sp>
      <p:sp>
        <p:nvSpPr>
          <p:cNvPr id="17" name="Rounded Rectangle 19">
            <a:extLst>
              <a:ext uri="{FF2B5EF4-FFF2-40B4-BE49-F238E27FC236}">
                <a16:creationId xmlns:a16="http://schemas.microsoft.com/office/drawing/2014/main" id="{3518EB19-D6D2-71AC-AF03-F63469A2EF16}"/>
              </a:ext>
            </a:extLst>
          </p:cNvPr>
          <p:cNvSpPr/>
          <p:nvPr/>
        </p:nvSpPr>
        <p:spPr>
          <a:xfrm>
            <a:off x="8776580" y="2115820"/>
            <a:ext cx="8979499" cy="2113277"/>
          </a:xfrm>
          <a:prstGeom prst="roundRect">
            <a:avLst/>
          </a:prstGeom>
          <a:solidFill>
            <a:schemeClr val="bg1"/>
          </a:solidFill>
          <a:ln w="57150">
            <a:solidFill>
              <a:schemeClr val="accent2">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vi-VN" sz="3800">
                <a:latin typeface="Arial" panose="020B0604020202020204" pitchFamily="34" charset="0"/>
                <a:cs typeface="Arial" panose="020B0604020202020204" pitchFamily="34" charset="0"/>
              </a:rPr>
              <a:t>Tính cách nào ảnh hưởng đến mối quan hệ?</a:t>
            </a:r>
            <a:endParaRPr lang="en-US" sz="3800" dirty="0">
              <a:solidFill>
                <a:schemeClr val="tx1"/>
              </a:solidFill>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B0D1C0E6-6EAC-F416-0984-36978949A173}"/>
              </a:ext>
            </a:extLst>
          </p:cNvPr>
          <p:cNvGrpSpPr/>
          <p:nvPr/>
        </p:nvGrpSpPr>
        <p:grpSpPr>
          <a:xfrm rot="16200000">
            <a:off x="7173905" y="4054928"/>
            <a:ext cx="2590809" cy="653132"/>
            <a:chOff x="6498137" y="3625822"/>
            <a:chExt cx="558104" cy="973671"/>
          </a:xfrm>
        </p:grpSpPr>
        <p:cxnSp>
          <p:nvCxnSpPr>
            <p:cNvPr id="20" name="Straight Connector 19">
              <a:extLst>
                <a:ext uri="{FF2B5EF4-FFF2-40B4-BE49-F238E27FC236}">
                  <a16:creationId xmlns:a16="http://schemas.microsoft.com/office/drawing/2014/main" id="{E808EB35-3E13-C960-A8F9-E0E909A3670A}"/>
                </a:ext>
              </a:extLst>
            </p:cNvPr>
            <p:cNvCxnSpPr>
              <a:cxnSpLocks/>
            </p:cNvCxnSpPr>
            <p:nvPr/>
          </p:nvCxnSpPr>
          <p:spPr>
            <a:xfrm flipH="1">
              <a:off x="6498137" y="3625823"/>
              <a:ext cx="5581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C53E0CC-D5AA-832B-CB58-1D1896A09206}"/>
                </a:ext>
              </a:extLst>
            </p:cNvPr>
            <p:cNvCxnSpPr>
              <a:cxnSpLocks/>
            </p:cNvCxnSpPr>
            <p:nvPr/>
          </p:nvCxnSpPr>
          <p:spPr>
            <a:xfrm>
              <a:off x="6498137" y="3625822"/>
              <a:ext cx="0" cy="973671"/>
            </a:xfrm>
            <a:prstGeom prst="line">
              <a:avLst/>
            </a:prstGeom>
            <a:ln w="28575">
              <a:solidFill>
                <a:srgbClr val="C00000"/>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A0B365BA-63B3-64C0-4FAC-403D6B4946A7}"/>
              </a:ext>
            </a:extLst>
          </p:cNvPr>
          <p:cNvGrpSpPr/>
          <p:nvPr/>
        </p:nvGrpSpPr>
        <p:grpSpPr>
          <a:xfrm rot="16200000" flipH="1">
            <a:off x="5754564" y="5474281"/>
            <a:ext cx="5410195" cy="633835"/>
            <a:chOff x="6498137" y="3625822"/>
            <a:chExt cx="558104" cy="973671"/>
          </a:xfrm>
        </p:grpSpPr>
        <p:cxnSp>
          <p:nvCxnSpPr>
            <p:cNvPr id="23" name="Straight Connector 22">
              <a:extLst>
                <a:ext uri="{FF2B5EF4-FFF2-40B4-BE49-F238E27FC236}">
                  <a16:creationId xmlns:a16="http://schemas.microsoft.com/office/drawing/2014/main" id="{461DC138-FCAE-3FB8-256A-65292E6FC4A3}"/>
                </a:ext>
              </a:extLst>
            </p:cNvPr>
            <p:cNvCxnSpPr>
              <a:cxnSpLocks/>
            </p:cNvCxnSpPr>
            <p:nvPr/>
          </p:nvCxnSpPr>
          <p:spPr>
            <a:xfrm flipH="1">
              <a:off x="6498137" y="3625823"/>
              <a:ext cx="5581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554077-A3F6-B368-03B9-666A25898896}"/>
                </a:ext>
              </a:extLst>
            </p:cNvPr>
            <p:cNvCxnSpPr>
              <a:cxnSpLocks/>
            </p:cNvCxnSpPr>
            <p:nvPr/>
          </p:nvCxnSpPr>
          <p:spPr>
            <a:xfrm>
              <a:off x="6498137" y="3625822"/>
              <a:ext cx="0" cy="973671"/>
            </a:xfrm>
            <a:prstGeom prst="line">
              <a:avLst/>
            </a:prstGeom>
            <a:ln w="28575">
              <a:solidFill>
                <a:srgbClr val="C00000"/>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8B7F2336-B4F4-1AA2-A3DC-37E5748023B9}"/>
              </a:ext>
            </a:extLst>
          </p:cNvPr>
          <p:cNvGrpSpPr/>
          <p:nvPr/>
        </p:nvGrpSpPr>
        <p:grpSpPr>
          <a:xfrm rot="16200000">
            <a:off x="7135133" y="6854848"/>
            <a:ext cx="2649066" cy="633834"/>
            <a:chOff x="6498137" y="3625822"/>
            <a:chExt cx="558104" cy="973671"/>
          </a:xfrm>
        </p:grpSpPr>
        <p:cxnSp>
          <p:nvCxnSpPr>
            <p:cNvPr id="43" name="Straight Connector 42">
              <a:extLst>
                <a:ext uri="{FF2B5EF4-FFF2-40B4-BE49-F238E27FC236}">
                  <a16:creationId xmlns:a16="http://schemas.microsoft.com/office/drawing/2014/main" id="{BE67F118-526B-89A4-A36D-5B136A17034E}"/>
                </a:ext>
              </a:extLst>
            </p:cNvPr>
            <p:cNvCxnSpPr>
              <a:cxnSpLocks/>
            </p:cNvCxnSpPr>
            <p:nvPr/>
          </p:nvCxnSpPr>
          <p:spPr>
            <a:xfrm flipH="1">
              <a:off x="6498137" y="3625823"/>
              <a:ext cx="5581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F5EAF29-E58C-C854-A048-FCE6C2319B4E}"/>
                </a:ext>
              </a:extLst>
            </p:cNvPr>
            <p:cNvCxnSpPr>
              <a:cxnSpLocks/>
            </p:cNvCxnSpPr>
            <p:nvPr/>
          </p:nvCxnSpPr>
          <p:spPr>
            <a:xfrm>
              <a:off x="6498137" y="3625822"/>
              <a:ext cx="0" cy="973671"/>
            </a:xfrm>
            <a:prstGeom prst="line">
              <a:avLst/>
            </a:prstGeom>
            <a:ln w="28575">
              <a:solidFill>
                <a:srgbClr val="C00000"/>
              </a:solidFill>
              <a:tailEnd type="diamond" w="lg" len="lg"/>
            </a:ln>
          </p:spPr>
          <p:style>
            <a:lnRef idx="1">
              <a:schemeClr val="accent1"/>
            </a:lnRef>
            <a:fillRef idx="0">
              <a:schemeClr val="accent1"/>
            </a:fillRef>
            <a:effectRef idx="0">
              <a:schemeClr val="accent1"/>
            </a:effectRef>
            <a:fontRef idx="minor">
              <a:schemeClr val="tx1"/>
            </a:fontRef>
          </p:style>
        </p:cxnSp>
      </p:grpSp>
      <p:pic>
        <p:nvPicPr>
          <p:cNvPr id="45" name="Picture 9">
            <a:extLst>
              <a:ext uri="{FF2B5EF4-FFF2-40B4-BE49-F238E27FC236}">
                <a16:creationId xmlns:a16="http://schemas.microsoft.com/office/drawing/2014/main" id="{668FC1EA-1131-924B-1FD1-53AB5184CB8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8805" y="5493293"/>
            <a:ext cx="4549664" cy="4793707"/>
          </a:xfrm>
          <a:prstGeom prst="rect">
            <a:avLst/>
          </a:prstGeom>
        </p:spPr>
      </p:pic>
    </p:spTree>
    <p:extLst>
      <p:ext uri="{BB962C8B-B14F-4D97-AF65-F5344CB8AC3E}">
        <p14:creationId xmlns:p14="http://schemas.microsoft.com/office/powerpoint/2010/main" val="235108225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randombar(horizontal)">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4"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27702">
            <a:off x="16876068" y="9252022"/>
            <a:ext cx="1593778" cy="782400"/>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55170" y="9377333"/>
            <a:ext cx="504706" cy="531778"/>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45418"/>
          <a:stretch>
            <a:fillRect/>
          </a:stretch>
        </p:blipFill>
        <p:spPr>
          <a:xfrm rot="5400000" flipH="1">
            <a:off x="2436035" y="-2700188"/>
            <a:ext cx="713628" cy="6042899"/>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672958" y="146298"/>
            <a:ext cx="504706" cy="531778"/>
          </a:xfrm>
          <a:prstGeom prst="rect">
            <a:avLst/>
          </a:prstGeom>
        </p:spPr>
      </p:pic>
      <p:sp>
        <p:nvSpPr>
          <p:cNvPr id="4" name="TextBox 3">
            <a:extLst>
              <a:ext uri="{FF2B5EF4-FFF2-40B4-BE49-F238E27FC236}">
                <a16:creationId xmlns:a16="http://schemas.microsoft.com/office/drawing/2014/main" id="{4E7EE840-C043-2BC2-B382-55CDA6AA1AFB}"/>
              </a:ext>
            </a:extLst>
          </p:cNvPr>
          <p:cNvSpPr txBox="1"/>
          <p:nvPr/>
        </p:nvSpPr>
        <p:spPr>
          <a:xfrm>
            <a:off x="1617428" y="1242667"/>
            <a:ext cx="14984125" cy="3557512"/>
          </a:xfrm>
          <a:prstGeom prst="rect">
            <a:avLst/>
          </a:prstGeom>
          <a:noFill/>
        </p:spPr>
        <p:txBody>
          <a:bodyPr wrap="square">
            <a:spAutoFit/>
          </a:bodyPr>
          <a:lstStyle/>
          <a:p>
            <a:pPr marL="0" marR="0" algn="ctr">
              <a:lnSpc>
                <a:spcPct val="150000"/>
              </a:lnSpc>
              <a:spcBef>
                <a:spcPts val="0"/>
              </a:spcBef>
              <a:spcAft>
                <a:spcPts val="0"/>
              </a:spcAft>
            </a:pPr>
            <a:r>
              <a:rPr lang="vi-VN" sz="8000" b="1" kern="0">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rPr>
              <a:t>Chủ đề 1: </a:t>
            </a:r>
            <a:r>
              <a:rPr lang="en-US" sz="8000" b="1" kern="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Khám phá một số đặc điểm của bản thân</a:t>
            </a:r>
            <a:endParaRPr lang="en-US" sz="8000" b="1" kern="0" dirty="0">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1CF7C851-48D1-D556-0D04-A40F7C8F4880}"/>
              </a:ext>
            </a:extLst>
          </p:cNvPr>
          <p:cNvSpPr txBox="1"/>
          <p:nvPr/>
        </p:nvSpPr>
        <p:spPr>
          <a:xfrm>
            <a:off x="530708" y="5743193"/>
            <a:ext cx="17226583" cy="3211007"/>
          </a:xfrm>
          <a:prstGeom prst="rect">
            <a:avLst/>
          </a:prstGeom>
          <a:noFill/>
        </p:spPr>
        <p:txBody>
          <a:bodyPr wrap="square">
            <a:spAutoFit/>
          </a:bodyPr>
          <a:lstStyle/>
          <a:p>
            <a:pPr algn="ctr">
              <a:lnSpc>
                <a:spcPct val="150000"/>
              </a:lnSpc>
            </a:pPr>
            <a:r>
              <a:rPr lang="en-US" sz="7000" b="1">
                <a:solidFill>
                  <a:srgbClr val="FF0000"/>
                </a:solidFill>
                <a:effectLst/>
                <a:latin typeface="Arial" panose="020B0604020202020204" pitchFamily="34" charset="0"/>
                <a:ea typeface="Calibri" panose="020F0502020204030204" pitchFamily="34" charset="0"/>
                <a:cs typeface="Arial" panose="020B0604020202020204" pitchFamily="34" charset="0"/>
              </a:rPr>
              <a:t>HOẠT ĐỘNG GIÁO DỤC THEO CHỦ ĐỀ</a:t>
            </a:r>
            <a:r>
              <a:rPr lang="en-US" sz="7000" b="1">
                <a:solidFill>
                  <a:srgbClr val="FF0000"/>
                </a:solidFill>
                <a:latin typeface="Arial" panose="020B0604020202020204" pitchFamily="34" charset="0"/>
                <a:ea typeface="Calibri" panose="020F0502020204030204" pitchFamily="34" charset="0"/>
                <a:cs typeface="Arial" panose="020B0604020202020204" pitchFamily="34" charset="0"/>
              </a:rPr>
              <a:t>: </a:t>
            </a:r>
          </a:p>
          <a:p>
            <a:pPr algn="ctr">
              <a:lnSpc>
                <a:spcPct val="150000"/>
              </a:lnSpc>
            </a:pPr>
            <a:r>
              <a:rPr lang="en-US" sz="7000" b="1">
                <a:solidFill>
                  <a:srgbClr val="FF0000"/>
                </a:solidFill>
                <a:latin typeface="Arial" panose="020B0604020202020204" pitchFamily="34" charset="0"/>
                <a:ea typeface="Calibri" panose="020F0502020204030204" pitchFamily="34" charset="0"/>
                <a:cs typeface="Arial" panose="020B0604020202020204" pitchFamily="34" charset="0"/>
              </a:rPr>
              <a:t>TUẦN 3 – NHIỆM VỤ 6</a:t>
            </a:r>
            <a:endParaRPr lang="en-US" sz="7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319339E1-7F44-C4A3-D813-57FBE8293E72}"/>
              </a:ext>
            </a:extLst>
          </p:cNvPr>
          <p:cNvCxnSpPr>
            <a:cxnSpLocks/>
          </p:cNvCxnSpPr>
          <p:nvPr/>
        </p:nvCxnSpPr>
        <p:spPr>
          <a:xfrm>
            <a:off x="1422107" y="5295900"/>
            <a:ext cx="15374765" cy="0"/>
          </a:xfrm>
          <a:prstGeom prst="line">
            <a:avLst/>
          </a:prstGeom>
          <a:ln w="38100">
            <a:solidFill>
              <a:srgbClr val="965B3A"/>
            </a:solidFill>
            <a:prstDash val="lgDashDot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97916">
            <a:off x="-191669" y="-157228"/>
            <a:ext cx="1371348" cy="1371348"/>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092892" y="8974102"/>
            <a:ext cx="3195108" cy="1312898"/>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602200" y="50103"/>
            <a:ext cx="504706" cy="531778"/>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1652" y="9364662"/>
            <a:ext cx="504706" cy="531778"/>
          </a:xfrm>
          <a:prstGeom prst="rect">
            <a:avLst/>
          </a:prstGeom>
        </p:spPr>
      </p:pic>
      <p:grpSp>
        <p:nvGrpSpPr>
          <p:cNvPr id="6" name="Group 5">
            <a:extLst>
              <a:ext uri="{FF2B5EF4-FFF2-40B4-BE49-F238E27FC236}">
                <a16:creationId xmlns:a16="http://schemas.microsoft.com/office/drawing/2014/main" id="{46B40CCA-7C24-583A-A700-3CB2E2D79734}"/>
              </a:ext>
            </a:extLst>
          </p:cNvPr>
          <p:cNvGrpSpPr/>
          <p:nvPr/>
        </p:nvGrpSpPr>
        <p:grpSpPr>
          <a:xfrm>
            <a:off x="5186788" y="0"/>
            <a:ext cx="8371462" cy="1497784"/>
            <a:chOff x="4734746" y="-10887"/>
            <a:chExt cx="8229642" cy="1497784"/>
          </a:xfrm>
        </p:grpSpPr>
        <p:sp>
          <p:nvSpPr>
            <p:cNvPr id="7" name="Round Same Side Corner Rectangle 11">
              <a:extLst>
                <a:ext uri="{FF2B5EF4-FFF2-40B4-BE49-F238E27FC236}">
                  <a16:creationId xmlns:a16="http://schemas.microsoft.com/office/drawing/2014/main" id="{DF70D571-5912-10B7-27F3-CB55029E76EC}"/>
                </a:ext>
              </a:extLst>
            </p:cNvPr>
            <p:cNvSpPr/>
            <p:nvPr/>
          </p:nvSpPr>
          <p:spPr>
            <a:xfrm flipV="1">
              <a:off x="4734746" y="-10887"/>
              <a:ext cx="8229642" cy="1497784"/>
            </a:xfrm>
            <a:prstGeom prst="round2SameRect">
              <a:avLst>
                <a:gd name="adj1" fmla="val 37720"/>
                <a:gd name="adj2" fmla="val 0"/>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D2D8BEE-4B3D-AE09-7453-7FB15379ADF9}"/>
                </a:ext>
              </a:extLst>
            </p:cNvPr>
            <p:cNvSpPr txBox="1"/>
            <p:nvPr/>
          </p:nvSpPr>
          <p:spPr>
            <a:xfrm>
              <a:off x="4890330" y="188967"/>
              <a:ext cx="7929290" cy="1046440"/>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NỘI DUNG BÀI HỌC</a:t>
              </a:r>
            </a:p>
          </p:txBody>
        </p:sp>
      </p:grpSp>
      <p:grpSp>
        <p:nvGrpSpPr>
          <p:cNvPr id="9" name="Group 8">
            <a:extLst>
              <a:ext uri="{FF2B5EF4-FFF2-40B4-BE49-F238E27FC236}">
                <a16:creationId xmlns:a16="http://schemas.microsoft.com/office/drawing/2014/main" id="{707DE3C1-262C-DDCE-3D62-AD94A7EFA1BB}"/>
              </a:ext>
            </a:extLst>
          </p:cNvPr>
          <p:cNvGrpSpPr/>
          <p:nvPr/>
        </p:nvGrpSpPr>
        <p:grpSpPr>
          <a:xfrm>
            <a:off x="920280" y="2057925"/>
            <a:ext cx="7442559" cy="3423768"/>
            <a:chOff x="920280" y="2057925"/>
            <a:chExt cx="7442559" cy="3423768"/>
          </a:xfrm>
        </p:grpSpPr>
        <p:grpSp>
          <p:nvGrpSpPr>
            <p:cNvPr id="10" name="Group 9">
              <a:extLst>
                <a:ext uri="{FF2B5EF4-FFF2-40B4-BE49-F238E27FC236}">
                  <a16:creationId xmlns:a16="http://schemas.microsoft.com/office/drawing/2014/main" id="{4E3EB8AB-3EBE-5DE3-7BAA-040A3395147E}"/>
                </a:ext>
              </a:extLst>
            </p:cNvPr>
            <p:cNvGrpSpPr/>
            <p:nvPr/>
          </p:nvGrpSpPr>
          <p:grpSpPr>
            <a:xfrm>
              <a:off x="1219201" y="2353721"/>
              <a:ext cx="7086600" cy="3127972"/>
              <a:chOff x="1760101" y="2354219"/>
              <a:chExt cx="15162573" cy="3127972"/>
            </a:xfrm>
          </p:grpSpPr>
          <p:sp>
            <p:nvSpPr>
              <p:cNvPr id="24" name="Freeform 9">
                <a:extLst>
                  <a:ext uri="{FF2B5EF4-FFF2-40B4-BE49-F238E27FC236}">
                    <a16:creationId xmlns:a16="http://schemas.microsoft.com/office/drawing/2014/main" id="{1E398A4E-B58A-580B-E9C9-A2A0011B9D5D}"/>
                  </a:ext>
                </a:extLst>
              </p:cNvPr>
              <p:cNvSpPr/>
              <p:nvPr/>
            </p:nvSpPr>
            <p:spPr>
              <a:xfrm>
                <a:off x="9159730" y="2354219"/>
                <a:ext cx="7762944" cy="874976"/>
              </a:xfrm>
              <a:custGeom>
                <a:avLst/>
                <a:gdLst/>
                <a:ahLst/>
                <a:cxnLst/>
                <a:rect l="l" t="t" r="r" b="b"/>
                <a:pathLst>
                  <a:path w="2044561" h="230446">
                    <a:moveTo>
                      <a:pt x="0" y="0"/>
                    </a:moveTo>
                    <a:lnTo>
                      <a:pt x="2044561" y="0"/>
                    </a:lnTo>
                    <a:lnTo>
                      <a:pt x="2044561" y="230446"/>
                    </a:lnTo>
                    <a:lnTo>
                      <a:pt x="0" y="230446"/>
                    </a:lnTo>
                    <a:close/>
                  </a:path>
                </a:pathLst>
              </a:custGeom>
              <a:solidFill>
                <a:schemeClr val="accent2"/>
              </a:solidFill>
            </p:spPr>
            <p:txBody>
              <a:bodyPr/>
              <a:lstStyle/>
              <a:p>
                <a:endParaRPr lang="en-US" sz="3800"/>
              </a:p>
            </p:txBody>
          </p:sp>
          <p:sp>
            <p:nvSpPr>
              <p:cNvPr id="25" name="Freeform 12">
                <a:extLst>
                  <a:ext uri="{FF2B5EF4-FFF2-40B4-BE49-F238E27FC236}">
                    <a16:creationId xmlns:a16="http://schemas.microsoft.com/office/drawing/2014/main" id="{E2B0BC2D-8AEC-A1BD-717C-F21E545AE007}"/>
                  </a:ext>
                </a:extLst>
              </p:cNvPr>
              <p:cNvSpPr/>
              <p:nvPr/>
            </p:nvSpPr>
            <p:spPr>
              <a:xfrm>
                <a:off x="1760101" y="2538741"/>
                <a:ext cx="14962424" cy="2943450"/>
              </a:xfrm>
              <a:custGeom>
                <a:avLst/>
                <a:gdLst/>
                <a:ahLst/>
                <a:cxnLst/>
                <a:rect l="l" t="t" r="r" b="b"/>
                <a:pathLst>
                  <a:path w="3940721" h="775230">
                    <a:moveTo>
                      <a:pt x="0" y="0"/>
                    </a:moveTo>
                    <a:lnTo>
                      <a:pt x="3940721" y="0"/>
                    </a:lnTo>
                    <a:lnTo>
                      <a:pt x="3940721" y="775230"/>
                    </a:lnTo>
                    <a:lnTo>
                      <a:pt x="0" y="775230"/>
                    </a:lnTo>
                    <a:close/>
                  </a:path>
                </a:pathLst>
              </a:custGeom>
              <a:solidFill>
                <a:srgbClr val="FFF6D9"/>
              </a:solidFill>
            </p:spPr>
            <p:txBody>
              <a:bodyPr/>
              <a:lstStyle/>
              <a:p>
                <a:endParaRPr lang="en-US" sz="3800"/>
              </a:p>
            </p:txBody>
          </p:sp>
        </p:grpSp>
        <p:grpSp>
          <p:nvGrpSpPr>
            <p:cNvPr id="12" name="Group 24">
              <a:extLst>
                <a:ext uri="{FF2B5EF4-FFF2-40B4-BE49-F238E27FC236}">
                  <a16:creationId xmlns:a16="http://schemas.microsoft.com/office/drawing/2014/main" id="{27ECD491-2D9A-BEAC-2868-1E9BAB85EC56}"/>
                </a:ext>
              </a:extLst>
            </p:cNvPr>
            <p:cNvGrpSpPr/>
            <p:nvPr/>
          </p:nvGrpSpPr>
          <p:grpSpPr>
            <a:xfrm>
              <a:off x="920280" y="2057925"/>
              <a:ext cx="930778" cy="930778"/>
              <a:chOff x="0" y="0"/>
              <a:chExt cx="812800" cy="812800"/>
            </a:xfrm>
          </p:grpSpPr>
          <p:sp>
            <p:nvSpPr>
              <p:cNvPr id="21" name="Freeform 25">
                <a:extLst>
                  <a:ext uri="{FF2B5EF4-FFF2-40B4-BE49-F238E27FC236}">
                    <a16:creationId xmlns:a16="http://schemas.microsoft.com/office/drawing/2014/main" id="{292944AC-20BC-0CD5-3EAE-2E64FFA58EDA}"/>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solidFill>
            </p:spPr>
            <p:txBody>
              <a:bodyPr/>
              <a:lstStyle/>
              <a:p>
                <a:endParaRPr lang="en-US" sz="3800"/>
              </a:p>
            </p:txBody>
          </p:sp>
          <p:sp>
            <p:nvSpPr>
              <p:cNvPr id="23" name="TextBox 26">
                <a:extLst>
                  <a:ext uri="{FF2B5EF4-FFF2-40B4-BE49-F238E27FC236}">
                    <a16:creationId xmlns:a16="http://schemas.microsoft.com/office/drawing/2014/main" id="{FF2F1D5E-50CE-27DD-DE27-13C419BC92F9}"/>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sz="3800"/>
              </a:p>
            </p:txBody>
          </p:sp>
        </p:grpSp>
        <p:sp>
          <p:nvSpPr>
            <p:cNvPr id="13" name="TextBox 12">
              <a:extLst>
                <a:ext uri="{FF2B5EF4-FFF2-40B4-BE49-F238E27FC236}">
                  <a16:creationId xmlns:a16="http://schemas.microsoft.com/office/drawing/2014/main" id="{5B6E0BF8-9DF3-15D6-8CB1-BB19A04DE5E2}"/>
                </a:ext>
              </a:extLst>
            </p:cNvPr>
            <p:cNvSpPr txBox="1"/>
            <p:nvPr/>
          </p:nvSpPr>
          <p:spPr>
            <a:xfrm>
              <a:off x="1182695" y="2653451"/>
              <a:ext cx="7180144" cy="2615460"/>
            </a:xfrm>
            <a:prstGeom prst="rect">
              <a:avLst/>
            </a:prstGeom>
            <a:noFill/>
          </p:spPr>
          <p:txBody>
            <a:bodyPr wrap="square">
              <a:spAutoFit/>
            </a:bodyPr>
            <a:lstStyle/>
            <a:p>
              <a:pPr marR="0" algn="ctr">
                <a:lnSpc>
                  <a:spcPct val="150000"/>
                </a:lnSpc>
                <a:spcBef>
                  <a:spcPts val="0"/>
                </a:spcBef>
                <a:spcAft>
                  <a:spcPts val="0"/>
                </a:spcAft>
              </a:pPr>
              <a:r>
                <a:rPr lang="en-US" sz="38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Hoạt</a:t>
              </a:r>
              <a:r>
                <a:rPr lang="en-US" sz="3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b="1" err="1">
                  <a:solidFill>
                    <a:srgbClr val="000000"/>
                  </a:solidFill>
                  <a:effectLst/>
                  <a:latin typeface="Arial" panose="020B0604020202020204" pitchFamily="34" charset="0"/>
                  <a:ea typeface="Calibri" panose="020F0502020204030204" pitchFamily="34" charset="0"/>
                  <a:cs typeface="Arial" panose="020B0604020202020204" pitchFamily="34" charset="0"/>
                </a:rPr>
                <a:t>động</a:t>
              </a:r>
              <a:r>
                <a:rPr lang="en-US" sz="3800" b="1">
                  <a:solidFill>
                    <a:srgbClr val="000000"/>
                  </a:solidFill>
                  <a:effectLst/>
                  <a:latin typeface="Arial" panose="020B0604020202020204" pitchFamily="34" charset="0"/>
                  <a:ea typeface="Calibri" panose="020F0502020204030204" pitchFamily="34" charset="0"/>
                  <a:cs typeface="Arial" panose="020B0604020202020204" pitchFamily="34" charset="0"/>
                </a:rPr>
                <a:t> 6: </a:t>
              </a:r>
              <a:r>
                <a:rPr lang="vi-VN" sz="3800">
                  <a:effectLst/>
                  <a:latin typeface="Arial" panose="020B0604020202020204" pitchFamily="34" charset="0"/>
                  <a:ea typeface="Calibri" panose="020F0502020204030204" pitchFamily="34" charset="0"/>
                  <a:cs typeface="Arial" panose="020B0604020202020204" pitchFamily="34" charset="0"/>
                </a:rPr>
                <a:t>Định hướng kế hoạch rèn luyện một số đặc điểm cá nhân trong cuộc sống</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AF3132A9-4E30-8475-F9A3-5ABE76CB5838}"/>
              </a:ext>
            </a:extLst>
          </p:cNvPr>
          <p:cNvGrpSpPr/>
          <p:nvPr/>
        </p:nvGrpSpPr>
        <p:grpSpPr>
          <a:xfrm>
            <a:off x="9144000" y="2057925"/>
            <a:ext cx="7385521" cy="3423768"/>
            <a:chOff x="920280" y="2057925"/>
            <a:chExt cx="7385521" cy="3423768"/>
          </a:xfrm>
        </p:grpSpPr>
        <p:grpSp>
          <p:nvGrpSpPr>
            <p:cNvPr id="28" name="Group 27">
              <a:extLst>
                <a:ext uri="{FF2B5EF4-FFF2-40B4-BE49-F238E27FC236}">
                  <a16:creationId xmlns:a16="http://schemas.microsoft.com/office/drawing/2014/main" id="{63990D16-A86F-6C9F-542A-928BAECA1C84}"/>
                </a:ext>
              </a:extLst>
            </p:cNvPr>
            <p:cNvGrpSpPr/>
            <p:nvPr/>
          </p:nvGrpSpPr>
          <p:grpSpPr>
            <a:xfrm>
              <a:off x="1219201" y="2353721"/>
              <a:ext cx="7086600" cy="3127972"/>
              <a:chOff x="1760101" y="2354219"/>
              <a:chExt cx="15162573" cy="3127972"/>
            </a:xfrm>
          </p:grpSpPr>
          <p:sp>
            <p:nvSpPr>
              <p:cNvPr id="33" name="Freeform 9">
                <a:extLst>
                  <a:ext uri="{FF2B5EF4-FFF2-40B4-BE49-F238E27FC236}">
                    <a16:creationId xmlns:a16="http://schemas.microsoft.com/office/drawing/2014/main" id="{A9EB3AD6-5743-093F-0AF8-1EF284803D98}"/>
                  </a:ext>
                </a:extLst>
              </p:cNvPr>
              <p:cNvSpPr/>
              <p:nvPr/>
            </p:nvSpPr>
            <p:spPr>
              <a:xfrm>
                <a:off x="9159730" y="2354219"/>
                <a:ext cx="7762944" cy="874976"/>
              </a:xfrm>
              <a:custGeom>
                <a:avLst/>
                <a:gdLst/>
                <a:ahLst/>
                <a:cxnLst/>
                <a:rect l="l" t="t" r="r" b="b"/>
                <a:pathLst>
                  <a:path w="2044561" h="230446">
                    <a:moveTo>
                      <a:pt x="0" y="0"/>
                    </a:moveTo>
                    <a:lnTo>
                      <a:pt x="2044561" y="0"/>
                    </a:lnTo>
                    <a:lnTo>
                      <a:pt x="2044561" y="230446"/>
                    </a:lnTo>
                    <a:lnTo>
                      <a:pt x="0" y="230446"/>
                    </a:lnTo>
                    <a:close/>
                  </a:path>
                </a:pathLst>
              </a:custGeom>
              <a:solidFill>
                <a:schemeClr val="accent2"/>
              </a:solidFill>
            </p:spPr>
            <p:txBody>
              <a:bodyPr/>
              <a:lstStyle/>
              <a:p>
                <a:endParaRPr lang="en-US" sz="3800"/>
              </a:p>
            </p:txBody>
          </p:sp>
          <p:sp>
            <p:nvSpPr>
              <p:cNvPr id="34" name="Freeform 12">
                <a:extLst>
                  <a:ext uri="{FF2B5EF4-FFF2-40B4-BE49-F238E27FC236}">
                    <a16:creationId xmlns:a16="http://schemas.microsoft.com/office/drawing/2014/main" id="{F43E629F-B582-C55C-986D-D590FD8AEBE2}"/>
                  </a:ext>
                </a:extLst>
              </p:cNvPr>
              <p:cNvSpPr/>
              <p:nvPr/>
            </p:nvSpPr>
            <p:spPr>
              <a:xfrm>
                <a:off x="1760101" y="2538741"/>
                <a:ext cx="14962424" cy="2943450"/>
              </a:xfrm>
              <a:custGeom>
                <a:avLst/>
                <a:gdLst/>
                <a:ahLst/>
                <a:cxnLst/>
                <a:rect l="l" t="t" r="r" b="b"/>
                <a:pathLst>
                  <a:path w="3940721" h="775230">
                    <a:moveTo>
                      <a:pt x="0" y="0"/>
                    </a:moveTo>
                    <a:lnTo>
                      <a:pt x="3940721" y="0"/>
                    </a:lnTo>
                    <a:lnTo>
                      <a:pt x="3940721" y="775230"/>
                    </a:lnTo>
                    <a:lnTo>
                      <a:pt x="0" y="775230"/>
                    </a:lnTo>
                    <a:close/>
                  </a:path>
                </a:pathLst>
              </a:custGeom>
              <a:solidFill>
                <a:srgbClr val="FFF6D9"/>
              </a:solidFill>
            </p:spPr>
            <p:txBody>
              <a:bodyPr/>
              <a:lstStyle/>
              <a:p>
                <a:endParaRPr lang="en-US" sz="3800"/>
              </a:p>
            </p:txBody>
          </p:sp>
        </p:grpSp>
        <p:grpSp>
          <p:nvGrpSpPr>
            <p:cNvPr id="29" name="Group 24">
              <a:extLst>
                <a:ext uri="{FF2B5EF4-FFF2-40B4-BE49-F238E27FC236}">
                  <a16:creationId xmlns:a16="http://schemas.microsoft.com/office/drawing/2014/main" id="{DFBE4754-9AD6-A9E6-DC56-9AE3AC6FE67C}"/>
                </a:ext>
              </a:extLst>
            </p:cNvPr>
            <p:cNvGrpSpPr/>
            <p:nvPr/>
          </p:nvGrpSpPr>
          <p:grpSpPr>
            <a:xfrm>
              <a:off x="920280" y="2057925"/>
              <a:ext cx="930778" cy="930778"/>
              <a:chOff x="0" y="0"/>
              <a:chExt cx="812800" cy="812800"/>
            </a:xfrm>
          </p:grpSpPr>
          <p:sp>
            <p:nvSpPr>
              <p:cNvPr id="31" name="Freeform 25">
                <a:extLst>
                  <a:ext uri="{FF2B5EF4-FFF2-40B4-BE49-F238E27FC236}">
                    <a16:creationId xmlns:a16="http://schemas.microsoft.com/office/drawing/2014/main" id="{A8C81E18-090B-D309-2558-5C9F3F1F362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solidFill>
            </p:spPr>
            <p:txBody>
              <a:bodyPr/>
              <a:lstStyle/>
              <a:p>
                <a:endParaRPr lang="en-US" sz="3800"/>
              </a:p>
            </p:txBody>
          </p:sp>
          <p:sp>
            <p:nvSpPr>
              <p:cNvPr id="32" name="TextBox 26">
                <a:extLst>
                  <a:ext uri="{FF2B5EF4-FFF2-40B4-BE49-F238E27FC236}">
                    <a16:creationId xmlns:a16="http://schemas.microsoft.com/office/drawing/2014/main" id="{89A2ADEB-651D-E343-FF11-49BE2C995E4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sz="3800"/>
              </a:p>
            </p:txBody>
          </p:sp>
        </p:grpSp>
        <p:sp>
          <p:nvSpPr>
            <p:cNvPr id="30" name="TextBox 29">
              <a:extLst>
                <a:ext uri="{FF2B5EF4-FFF2-40B4-BE49-F238E27FC236}">
                  <a16:creationId xmlns:a16="http://schemas.microsoft.com/office/drawing/2014/main" id="{00F9D2F4-CE4D-62BD-9C59-56112476F3FB}"/>
                </a:ext>
              </a:extLst>
            </p:cNvPr>
            <p:cNvSpPr txBox="1"/>
            <p:nvPr/>
          </p:nvSpPr>
          <p:spPr>
            <a:xfrm>
              <a:off x="1553428" y="3006283"/>
              <a:ext cx="6324600" cy="1738296"/>
            </a:xfrm>
            <a:prstGeom prst="rect">
              <a:avLst/>
            </a:prstGeom>
            <a:noFill/>
          </p:spPr>
          <p:txBody>
            <a:bodyPr wrap="square">
              <a:spAutoFit/>
            </a:bodyPr>
            <a:lstStyle/>
            <a:p>
              <a:pPr marR="0" algn="ctr">
                <a:lnSpc>
                  <a:spcPct val="150000"/>
                </a:lnSpc>
                <a:spcBef>
                  <a:spcPts val="0"/>
                </a:spcBef>
                <a:spcAft>
                  <a:spcPts val="0"/>
                </a:spcAft>
              </a:pPr>
              <a:r>
                <a:rPr lang="en-US" sz="38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Hoạt</a:t>
              </a:r>
              <a:r>
                <a:rPr lang="en-US" sz="3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b="1" err="1">
                  <a:solidFill>
                    <a:srgbClr val="000000"/>
                  </a:solidFill>
                  <a:effectLst/>
                  <a:latin typeface="Arial" panose="020B0604020202020204" pitchFamily="34" charset="0"/>
                  <a:ea typeface="Calibri" panose="020F0502020204030204" pitchFamily="34" charset="0"/>
                  <a:cs typeface="Arial" panose="020B0604020202020204" pitchFamily="34" charset="0"/>
                </a:rPr>
                <a:t>động</a:t>
              </a:r>
              <a:r>
                <a:rPr lang="en-US" sz="3800" b="1">
                  <a:solidFill>
                    <a:srgbClr val="000000"/>
                  </a:solidFill>
                  <a:effectLst/>
                  <a:latin typeface="Arial" panose="020B0604020202020204" pitchFamily="34" charset="0"/>
                  <a:ea typeface="Calibri" panose="020F0502020204030204" pitchFamily="34" charset="0"/>
                  <a:cs typeface="Arial" panose="020B0604020202020204" pitchFamily="34" charset="0"/>
                </a:rPr>
                <a:t> 7: </a:t>
              </a:r>
            </a:p>
            <a:p>
              <a:pPr marR="0" algn="ctr">
                <a:lnSpc>
                  <a:spcPct val="150000"/>
                </a:lnSpc>
                <a:spcBef>
                  <a:spcPts val="0"/>
                </a:spcBef>
                <a:spcAft>
                  <a:spcPts val="0"/>
                </a:spcAft>
              </a:pPr>
              <a:r>
                <a:rPr lang="en-US" sz="3800">
                  <a:effectLst/>
                  <a:latin typeface="Arial" panose="020B0604020202020204" pitchFamily="34" charset="0"/>
                  <a:ea typeface="Calibri" panose="020F0502020204030204" pitchFamily="34" charset="0"/>
                  <a:cs typeface="Arial" panose="020B0604020202020204" pitchFamily="34" charset="0"/>
                </a:rPr>
                <a:t>Tự đánh giá</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id="{89E80AC9-6EDF-B888-71F0-CE3E957862A3}"/>
              </a:ext>
            </a:extLst>
          </p:cNvPr>
          <p:cNvGrpSpPr/>
          <p:nvPr/>
        </p:nvGrpSpPr>
        <p:grpSpPr>
          <a:xfrm>
            <a:off x="826735" y="5918381"/>
            <a:ext cx="7385521" cy="3568518"/>
            <a:chOff x="920280" y="2057925"/>
            <a:chExt cx="7385521" cy="3568518"/>
          </a:xfrm>
        </p:grpSpPr>
        <p:grpSp>
          <p:nvGrpSpPr>
            <p:cNvPr id="36" name="Group 35">
              <a:extLst>
                <a:ext uri="{FF2B5EF4-FFF2-40B4-BE49-F238E27FC236}">
                  <a16:creationId xmlns:a16="http://schemas.microsoft.com/office/drawing/2014/main" id="{E7B678B8-3283-35A8-90F0-29924A530D3C}"/>
                </a:ext>
              </a:extLst>
            </p:cNvPr>
            <p:cNvGrpSpPr/>
            <p:nvPr/>
          </p:nvGrpSpPr>
          <p:grpSpPr>
            <a:xfrm>
              <a:off x="1219201" y="2353721"/>
              <a:ext cx="7086600" cy="3272722"/>
              <a:chOff x="1760101" y="2354219"/>
              <a:chExt cx="15162573" cy="3272722"/>
            </a:xfrm>
          </p:grpSpPr>
          <p:sp>
            <p:nvSpPr>
              <p:cNvPr id="41" name="Freeform 9">
                <a:extLst>
                  <a:ext uri="{FF2B5EF4-FFF2-40B4-BE49-F238E27FC236}">
                    <a16:creationId xmlns:a16="http://schemas.microsoft.com/office/drawing/2014/main" id="{C58C32FE-99C6-7C99-907B-A13FC5ADAC77}"/>
                  </a:ext>
                </a:extLst>
              </p:cNvPr>
              <p:cNvSpPr/>
              <p:nvPr/>
            </p:nvSpPr>
            <p:spPr>
              <a:xfrm>
                <a:off x="9159730" y="2354219"/>
                <a:ext cx="7762944" cy="874976"/>
              </a:xfrm>
              <a:custGeom>
                <a:avLst/>
                <a:gdLst/>
                <a:ahLst/>
                <a:cxnLst/>
                <a:rect l="l" t="t" r="r" b="b"/>
                <a:pathLst>
                  <a:path w="2044561" h="230446">
                    <a:moveTo>
                      <a:pt x="0" y="0"/>
                    </a:moveTo>
                    <a:lnTo>
                      <a:pt x="2044561" y="0"/>
                    </a:lnTo>
                    <a:lnTo>
                      <a:pt x="2044561" y="230446"/>
                    </a:lnTo>
                    <a:lnTo>
                      <a:pt x="0" y="230446"/>
                    </a:lnTo>
                    <a:close/>
                  </a:path>
                </a:pathLst>
              </a:custGeom>
              <a:solidFill>
                <a:schemeClr val="accent2"/>
              </a:solidFill>
            </p:spPr>
            <p:txBody>
              <a:bodyPr/>
              <a:lstStyle/>
              <a:p>
                <a:endParaRPr lang="en-US" sz="3800"/>
              </a:p>
            </p:txBody>
          </p:sp>
          <p:sp>
            <p:nvSpPr>
              <p:cNvPr id="42" name="Freeform 12">
                <a:extLst>
                  <a:ext uri="{FF2B5EF4-FFF2-40B4-BE49-F238E27FC236}">
                    <a16:creationId xmlns:a16="http://schemas.microsoft.com/office/drawing/2014/main" id="{9868A4D0-8767-EBC2-3942-4FA81961F92E}"/>
                  </a:ext>
                </a:extLst>
              </p:cNvPr>
              <p:cNvSpPr/>
              <p:nvPr/>
            </p:nvSpPr>
            <p:spPr>
              <a:xfrm>
                <a:off x="1760101" y="2538740"/>
                <a:ext cx="14962423" cy="3088201"/>
              </a:xfrm>
              <a:custGeom>
                <a:avLst/>
                <a:gdLst/>
                <a:ahLst/>
                <a:cxnLst/>
                <a:rect l="l" t="t" r="r" b="b"/>
                <a:pathLst>
                  <a:path w="3940721" h="775230">
                    <a:moveTo>
                      <a:pt x="0" y="0"/>
                    </a:moveTo>
                    <a:lnTo>
                      <a:pt x="3940721" y="0"/>
                    </a:lnTo>
                    <a:lnTo>
                      <a:pt x="3940721" y="775230"/>
                    </a:lnTo>
                    <a:lnTo>
                      <a:pt x="0" y="775230"/>
                    </a:lnTo>
                    <a:close/>
                  </a:path>
                </a:pathLst>
              </a:custGeom>
              <a:solidFill>
                <a:srgbClr val="FFF6D9"/>
              </a:solidFill>
            </p:spPr>
            <p:txBody>
              <a:bodyPr/>
              <a:lstStyle/>
              <a:p>
                <a:endParaRPr lang="en-US" sz="3800"/>
              </a:p>
            </p:txBody>
          </p:sp>
        </p:grpSp>
        <p:grpSp>
          <p:nvGrpSpPr>
            <p:cNvPr id="37" name="Group 24">
              <a:extLst>
                <a:ext uri="{FF2B5EF4-FFF2-40B4-BE49-F238E27FC236}">
                  <a16:creationId xmlns:a16="http://schemas.microsoft.com/office/drawing/2014/main" id="{DD55DEFA-DBDC-3A69-AE11-EA65DC1B5921}"/>
                </a:ext>
              </a:extLst>
            </p:cNvPr>
            <p:cNvGrpSpPr/>
            <p:nvPr/>
          </p:nvGrpSpPr>
          <p:grpSpPr>
            <a:xfrm>
              <a:off x="920280" y="2057925"/>
              <a:ext cx="930778" cy="930778"/>
              <a:chOff x="0" y="0"/>
              <a:chExt cx="812800" cy="812800"/>
            </a:xfrm>
          </p:grpSpPr>
          <p:sp>
            <p:nvSpPr>
              <p:cNvPr id="39" name="Freeform 25">
                <a:extLst>
                  <a:ext uri="{FF2B5EF4-FFF2-40B4-BE49-F238E27FC236}">
                    <a16:creationId xmlns:a16="http://schemas.microsoft.com/office/drawing/2014/main" id="{72216D24-899E-C806-B688-F570214A664A}"/>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solidFill>
            </p:spPr>
            <p:txBody>
              <a:bodyPr/>
              <a:lstStyle/>
              <a:p>
                <a:endParaRPr lang="en-US" sz="3800"/>
              </a:p>
            </p:txBody>
          </p:sp>
          <p:sp>
            <p:nvSpPr>
              <p:cNvPr id="40" name="TextBox 26">
                <a:extLst>
                  <a:ext uri="{FF2B5EF4-FFF2-40B4-BE49-F238E27FC236}">
                    <a16:creationId xmlns:a16="http://schemas.microsoft.com/office/drawing/2014/main" id="{21F69BE2-7871-6691-5314-F974CBDB76D5}"/>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sz="3800"/>
              </a:p>
            </p:txBody>
          </p:sp>
        </p:grpSp>
        <p:sp>
          <p:nvSpPr>
            <p:cNvPr id="38" name="TextBox 37">
              <a:extLst>
                <a:ext uri="{FF2B5EF4-FFF2-40B4-BE49-F238E27FC236}">
                  <a16:creationId xmlns:a16="http://schemas.microsoft.com/office/drawing/2014/main" id="{BC5AF0D4-E2B0-9369-352D-52F59F19C63D}"/>
                </a:ext>
              </a:extLst>
            </p:cNvPr>
            <p:cNvSpPr txBox="1"/>
            <p:nvPr/>
          </p:nvSpPr>
          <p:spPr>
            <a:xfrm>
              <a:off x="1739577" y="2698696"/>
              <a:ext cx="5952301" cy="2615460"/>
            </a:xfrm>
            <a:prstGeom prst="rect">
              <a:avLst/>
            </a:prstGeom>
            <a:noFill/>
          </p:spPr>
          <p:txBody>
            <a:bodyPr wrap="square">
              <a:spAutoFit/>
            </a:bodyPr>
            <a:lstStyle/>
            <a:p>
              <a:pPr marR="0" algn="ctr">
                <a:lnSpc>
                  <a:spcPct val="150000"/>
                </a:lnSpc>
                <a:spcBef>
                  <a:spcPts val="0"/>
                </a:spcBef>
                <a:spcAft>
                  <a:spcPts val="0"/>
                </a:spcAft>
              </a:pPr>
              <a:r>
                <a:rPr lang="en-US" sz="38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Hoạt</a:t>
              </a:r>
              <a:r>
                <a:rPr lang="en-US" sz="3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b="1" err="1">
                  <a:solidFill>
                    <a:srgbClr val="000000"/>
                  </a:solidFill>
                  <a:effectLst/>
                  <a:latin typeface="Arial" panose="020B0604020202020204" pitchFamily="34" charset="0"/>
                  <a:ea typeface="Calibri" panose="020F0502020204030204" pitchFamily="34" charset="0"/>
                  <a:cs typeface="Arial" panose="020B0604020202020204" pitchFamily="34" charset="0"/>
                </a:rPr>
                <a:t>động</a:t>
              </a:r>
              <a:r>
                <a:rPr lang="en-US" sz="3800" b="1">
                  <a:solidFill>
                    <a:srgbClr val="000000"/>
                  </a:solidFill>
                  <a:effectLst/>
                  <a:latin typeface="Arial" panose="020B0604020202020204" pitchFamily="34" charset="0"/>
                  <a:ea typeface="Calibri" panose="020F0502020204030204" pitchFamily="34" charset="0"/>
                  <a:cs typeface="Arial" panose="020B0604020202020204" pitchFamily="34" charset="0"/>
                </a:rPr>
                <a:t> 8: </a:t>
              </a:r>
            </a:p>
            <a:p>
              <a:pPr marR="0" algn="ctr">
                <a:lnSpc>
                  <a:spcPct val="150000"/>
                </a:lnSpc>
                <a:spcBef>
                  <a:spcPts val="0"/>
                </a:spcBef>
                <a:spcAft>
                  <a:spcPts val="0"/>
                </a:spcAft>
              </a:pPr>
              <a:r>
                <a:rPr lang="en-US" sz="3800">
                  <a:effectLst/>
                  <a:latin typeface="Arial" panose="020B0604020202020204" pitchFamily="34" charset="0"/>
                  <a:ea typeface="Calibri" panose="020F0502020204030204" pitchFamily="34" charset="0"/>
                  <a:cs typeface="Arial" panose="020B0604020202020204" pitchFamily="34" charset="0"/>
                </a:rPr>
                <a:t>Rèn luyện tiếp theo và chuẩn bị chủ đề mới</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0DF326B0-1446-E224-A6DD-8DB305181008}"/>
              </a:ext>
            </a:extLst>
          </p:cNvPr>
          <p:cNvGrpSpPr/>
          <p:nvPr/>
        </p:nvGrpSpPr>
        <p:grpSpPr>
          <a:xfrm>
            <a:off x="9144000" y="5918381"/>
            <a:ext cx="7385521" cy="3568518"/>
            <a:chOff x="920280" y="2057925"/>
            <a:chExt cx="7385521" cy="3568518"/>
          </a:xfrm>
        </p:grpSpPr>
        <p:grpSp>
          <p:nvGrpSpPr>
            <p:cNvPr id="44" name="Group 43">
              <a:extLst>
                <a:ext uri="{FF2B5EF4-FFF2-40B4-BE49-F238E27FC236}">
                  <a16:creationId xmlns:a16="http://schemas.microsoft.com/office/drawing/2014/main" id="{28A5860B-EF3C-C43F-5172-64756B2D5CFF}"/>
                </a:ext>
              </a:extLst>
            </p:cNvPr>
            <p:cNvGrpSpPr/>
            <p:nvPr/>
          </p:nvGrpSpPr>
          <p:grpSpPr>
            <a:xfrm>
              <a:off x="1219201" y="2353721"/>
              <a:ext cx="7086600" cy="3272722"/>
              <a:chOff x="1760101" y="2354219"/>
              <a:chExt cx="15162573" cy="3272722"/>
            </a:xfrm>
          </p:grpSpPr>
          <p:sp>
            <p:nvSpPr>
              <p:cNvPr id="49" name="Freeform 9">
                <a:extLst>
                  <a:ext uri="{FF2B5EF4-FFF2-40B4-BE49-F238E27FC236}">
                    <a16:creationId xmlns:a16="http://schemas.microsoft.com/office/drawing/2014/main" id="{9F2FAB4C-886B-1375-2FDB-9831AA7172F4}"/>
                  </a:ext>
                </a:extLst>
              </p:cNvPr>
              <p:cNvSpPr/>
              <p:nvPr/>
            </p:nvSpPr>
            <p:spPr>
              <a:xfrm>
                <a:off x="9159730" y="2354219"/>
                <a:ext cx="7762944" cy="874976"/>
              </a:xfrm>
              <a:custGeom>
                <a:avLst/>
                <a:gdLst/>
                <a:ahLst/>
                <a:cxnLst/>
                <a:rect l="l" t="t" r="r" b="b"/>
                <a:pathLst>
                  <a:path w="2044561" h="230446">
                    <a:moveTo>
                      <a:pt x="0" y="0"/>
                    </a:moveTo>
                    <a:lnTo>
                      <a:pt x="2044561" y="0"/>
                    </a:lnTo>
                    <a:lnTo>
                      <a:pt x="2044561" y="230446"/>
                    </a:lnTo>
                    <a:lnTo>
                      <a:pt x="0" y="230446"/>
                    </a:lnTo>
                    <a:close/>
                  </a:path>
                </a:pathLst>
              </a:custGeom>
              <a:solidFill>
                <a:schemeClr val="accent2"/>
              </a:solidFill>
            </p:spPr>
            <p:txBody>
              <a:bodyPr/>
              <a:lstStyle/>
              <a:p>
                <a:endParaRPr lang="en-US" sz="3800"/>
              </a:p>
            </p:txBody>
          </p:sp>
          <p:sp>
            <p:nvSpPr>
              <p:cNvPr id="50" name="Freeform 12">
                <a:extLst>
                  <a:ext uri="{FF2B5EF4-FFF2-40B4-BE49-F238E27FC236}">
                    <a16:creationId xmlns:a16="http://schemas.microsoft.com/office/drawing/2014/main" id="{CD0C86FE-99FE-D5DE-EDC7-7A365311BD25}"/>
                  </a:ext>
                </a:extLst>
              </p:cNvPr>
              <p:cNvSpPr/>
              <p:nvPr/>
            </p:nvSpPr>
            <p:spPr>
              <a:xfrm>
                <a:off x="1760101" y="2538741"/>
                <a:ext cx="14962423" cy="3088200"/>
              </a:xfrm>
              <a:custGeom>
                <a:avLst/>
                <a:gdLst/>
                <a:ahLst/>
                <a:cxnLst/>
                <a:rect l="l" t="t" r="r" b="b"/>
                <a:pathLst>
                  <a:path w="3940721" h="775230">
                    <a:moveTo>
                      <a:pt x="0" y="0"/>
                    </a:moveTo>
                    <a:lnTo>
                      <a:pt x="3940721" y="0"/>
                    </a:lnTo>
                    <a:lnTo>
                      <a:pt x="3940721" y="775230"/>
                    </a:lnTo>
                    <a:lnTo>
                      <a:pt x="0" y="775230"/>
                    </a:lnTo>
                    <a:close/>
                  </a:path>
                </a:pathLst>
              </a:custGeom>
              <a:solidFill>
                <a:srgbClr val="FFF6D9"/>
              </a:solidFill>
            </p:spPr>
            <p:txBody>
              <a:bodyPr/>
              <a:lstStyle/>
              <a:p>
                <a:endParaRPr lang="en-US" sz="3800"/>
              </a:p>
            </p:txBody>
          </p:sp>
        </p:grpSp>
        <p:grpSp>
          <p:nvGrpSpPr>
            <p:cNvPr id="45" name="Group 24">
              <a:extLst>
                <a:ext uri="{FF2B5EF4-FFF2-40B4-BE49-F238E27FC236}">
                  <a16:creationId xmlns:a16="http://schemas.microsoft.com/office/drawing/2014/main" id="{B8BC0624-3537-27A3-A73F-A3876345B759}"/>
                </a:ext>
              </a:extLst>
            </p:cNvPr>
            <p:cNvGrpSpPr/>
            <p:nvPr/>
          </p:nvGrpSpPr>
          <p:grpSpPr>
            <a:xfrm>
              <a:off x="920280" y="2057925"/>
              <a:ext cx="930778" cy="930778"/>
              <a:chOff x="0" y="0"/>
              <a:chExt cx="812800" cy="812800"/>
            </a:xfrm>
          </p:grpSpPr>
          <p:sp>
            <p:nvSpPr>
              <p:cNvPr id="47" name="Freeform 25">
                <a:extLst>
                  <a:ext uri="{FF2B5EF4-FFF2-40B4-BE49-F238E27FC236}">
                    <a16:creationId xmlns:a16="http://schemas.microsoft.com/office/drawing/2014/main" id="{4720AAAA-9E35-5DE2-5D01-A3FE3EF72416}"/>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solidFill>
            </p:spPr>
            <p:txBody>
              <a:bodyPr/>
              <a:lstStyle/>
              <a:p>
                <a:endParaRPr lang="en-US" sz="3800"/>
              </a:p>
            </p:txBody>
          </p:sp>
          <p:sp>
            <p:nvSpPr>
              <p:cNvPr id="48" name="TextBox 26">
                <a:extLst>
                  <a:ext uri="{FF2B5EF4-FFF2-40B4-BE49-F238E27FC236}">
                    <a16:creationId xmlns:a16="http://schemas.microsoft.com/office/drawing/2014/main" id="{7EFE8CB0-4155-939D-9A1D-0B696BD057DF}"/>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sz="3800"/>
              </a:p>
            </p:txBody>
          </p:sp>
        </p:grpSp>
        <p:sp>
          <p:nvSpPr>
            <p:cNvPr id="46" name="TextBox 45">
              <a:extLst>
                <a:ext uri="{FF2B5EF4-FFF2-40B4-BE49-F238E27FC236}">
                  <a16:creationId xmlns:a16="http://schemas.microsoft.com/office/drawing/2014/main" id="{CDD41255-0BA9-0CF6-01C5-CFDF8D47A8E4}"/>
                </a:ext>
              </a:extLst>
            </p:cNvPr>
            <p:cNvSpPr txBox="1"/>
            <p:nvPr/>
          </p:nvSpPr>
          <p:spPr>
            <a:xfrm>
              <a:off x="1215615" y="3131243"/>
              <a:ext cx="6993054" cy="1738296"/>
            </a:xfrm>
            <a:prstGeom prst="rect">
              <a:avLst/>
            </a:prstGeom>
            <a:noFill/>
          </p:spPr>
          <p:txBody>
            <a:bodyPr wrap="square">
              <a:spAutoFit/>
            </a:bodyPr>
            <a:lstStyle/>
            <a:p>
              <a:pPr marR="0" algn="ctr">
                <a:lnSpc>
                  <a:spcPct val="150000"/>
                </a:lnSpc>
                <a:spcBef>
                  <a:spcPts val="0"/>
                </a:spcBef>
                <a:spcAft>
                  <a:spcPts val="0"/>
                </a:spcAft>
              </a:pPr>
              <a:r>
                <a:rPr lang="en-US" sz="3800" b="1" err="1">
                  <a:solidFill>
                    <a:srgbClr val="000000"/>
                  </a:solidFill>
                  <a:effectLst/>
                  <a:latin typeface="Arial" panose="020B0604020202020204" pitchFamily="34" charset="0"/>
                  <a:ea typeface="Calibri" panose="020F0502020204030204" pitchFamily="34" charset="0"/>
                  <a:cs typeface="Arial" panose="020B0604020202020204" pitchFamily="34" charset="0"/>
                </a:rPr>
                <a:t>Hoạt</a:t>
              </a:r>
              <a:r>
                <a:rPr lang="en-US" sz="3800" b="1">
                  <a:solidFill>
                    <a:srgbClr val="000000"/>
                  </a:solidFill>
                  <a:effectLst/>
                  <a:latin typeface="Arial" panose="020B0604020202020204" pitchFamily="34" charset="0"/>
                  <a:ea typeface="Calibri" panose="020F0502020204030204" pitchFamily="34" charset="0"/>
                  <a:cs typeface="Arial" panose="020B0604020202020204" pitchFamily="34" charset="0"/>
                </a:rPr>
                <a:t> động:</a:t>
              </a:r>
            </a:p>
            <a:p>
              <a:pPr marR="0" algn="ctr">
                <a:lnSpc>
                  <a:spcPct val="150000"/>
                </a:lnSpc>
                <a:spcBef>
                  <a:spcPts val="0"/>
                </a:spcBef>
                <a:spcAft>
                  <a:spcPts val="0"/>
                </a:spcAft>
              </a:pPr>
              <a:r>
                <a:rPr lang="en-US" sz="3800">
                  <a:effectLst/>
                  <a:latin typeface="Arial" panose="020B0604020202020204" pitchFamily="34" charset="0"/>
                  <a:ea typeface="Calibri" panose="020F0502020204030204" pitchFamily="34" charset="0"/>
                  <a:cs typeface="Arial" panose="020B0604020202020204" pitchFamily="34" charset="0"/>
                </a:rPr>
                <a:t>Củng cố kiến thức – Vận dụng</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1+#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DAF186-838A-B5E8-E0F8-732E3C4FB658}"/>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Lst>
          </a:blip>
          <a:srcRect t="7037" b="7037"/>
          <a:stretch>
            <a:fillRect/>
          </a:stretch>
        </p:blipFill>
        <p:spPr>
          <a:xfrm>
            <a:off x="1295401" y="1638300"/>
            <a:ext cx="15544800" cy="8001000"/>
          </a:xfrm>
          <a:prstGeom prst="rect">
            <a:avLst/>
          </a:prstGeom>
          <a:solidFill>
            <a:schemeClr val="accent6">
              <a:lumMod val="20000"/>
              <a:lumOff val="80000"/>
            </a:schemeClr>
          </a:solidFill>
        </p:spPr>
      </p:pic>
      <p:sp>
        <p:nvSpPr>
          <p:cNvPr id="8" name="TextBox 20">
            <a:extLst>
              <a:ext uri="{FF2B5EF4-FFF2-40B4-BE49-F238E27FC236}">
                <a16:creationId xmlns:a16="http://schemas.microsoft.com/office/drawing/2014/main" id="{2177A3BA-1D01-0A3D-E21A-DEC848781098}"/>
              </a:ext>
            </a:extLst>
          </p:cNvPr>
          <p:cNvSpPr txBox="1"/>
          <p:nvPr/>
        </p:nvSpPr>
        <p:spPr>
          <a:xfrm>
            <a:off x="1790701" y="2679844"/>
            <a:ext cx="14554200" cy="5905719"/>
          </a:xfrm>
          <a:prstGeom prst="rect">
            <a:avLst/>
          </a:prstGeom>
        </p:spPr>
        <p:txBody>
          <a:bodyPr wrap="square" lIns="0" tIns="0" rIns="0" bIns="0" rtlCol="0" anchor="t">
            <a:spAutoFit/>
          </a:bodyPr>
          <a:lstStyle/>
          <a:p>
            <a:pPr algn="ctr">
              <a:lnSpc>
                <a:spcPct val="150000"/>
              </a:lnSpc>
            </a:pPr>
            <a:r>
              <a:rPr lang="vi-VN" sz="6400" b="1">
                <a:solidFill>
                  <a:schemeClr val="bg1"/>
                </a:solidFill>
                <a:ea typeface="Calibri" panose="020F0502020204030204" pitchFamily="34" charset="0"/>
                <a:cs typeface="Arial" panose="020B0604020202020204" pitchFamily="34" charset="0"/>
              </a:rPr>
              <a:t>HOẠT ĐỘNG 6: </a:t>
            </a:r>
            <a:endParaRPr lang="en-US" sz="6400" b="1">
              <a:solidFill>
                <a:schemeClr val="bg1"/>
              </a:solidFill>
              <a:ea typeface="Calibri" panose="020F0502020204030204" pitchFamily="34" charset="0"/>
              <a:cs typeface="Arial" panose="020B0604020202020204" pitchFamily="34" charset="0"/>
            </a:endParaRPr>
          </a:p>
          <a:p>
            <a:pPr algn="ctr">
              <a:lnSpc>
                <a:spcPct val="150000"/>
              </a:lnSpc>
            </a:pPr>
            <a:r>
              <a:rPr lang="vi-VN" sz="6400" b="1">
                <a:solidFill>
                  <a:schemeClr val="bg1"/>
                </a:solidFill>
                <a:ea typeface="Calibri" panose="020F0502020204030204" pitchFamily="34" charset="0"/>
                <a:cs typeface="Arial" panose="020B0604020202020204" pitchFamily="34" charset="0"/>
              </a:rPr>
              <a:t>ĐỊNH HƯỚNG KẾ HOẠCH RÈN LUYỆN MỘT SỐ ĐẶC ĐIỂM CÁ NHÂN TRONG CUỘC SỐNG</a:t>
            </a:r>
          </a:p>
        </p:txBody>
      </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87893" y="9128003"/>
            <a:ext cx="504706" cy="531778"/>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16176" y="8378705"/>
            <a:ext cx="1676399" cy="1655063"/>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5888356" y="870368"/>
            <a:ext cx="2254748" cy="1332351"/>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61011">
            <a:off x="751877" y="1025724"/>
            <a:ext cx="1087046" cy="122515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33606">
            <a:off x="225381" y="8767232"/>
            <a:ext cx="671847" cy="1792624"/>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8952" y="654949"/>
            <a:ext cx="504706" cy="531778"/>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726695" y="123171"/>
            <a:ext cx="504706" cy="531778"/>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474342" y="9397655"/>
            <a:ext cx="504706" cy="531778"/>
          </a:xfrm>
          <a:prstGeom prst="rect">
            <a:avLst/>
          </a:prstGeom>
        </p:spPr>
      </p:pic>
      <p:grpSp>
        <p:nvGrpSpPr>
          <p:cNvPr id="19" name="Group 18">
            <a:extLst>
              <a:ext uri="{FF2B5EF4-FFF2-40B4-BE49-F238E27FC236}">
                <a16:creationId xmlns:a16="http://schemas.microsoft.com/office/drawing/2014/main" id="{DFA2566B-2E4F-225D-16AF-9B6E0EF13EC4}"/>
              </a:ext>
            </a:extLst>
          </p:cNvPr>
          <p:cNvGrpSpPr/>
          <p:nvPr/>
        </p:nvGrpSpPr>
        <p:grpSpPr>
          <a:xfrm>
            <a:off x="1130200" y="3159322"/>
            <a:ext cx="7751579" cy="5576397"/>
            <a:chOff x="990600" y="2857500"/>
            <a:chExt cx="7751579" cy="5576397"/>
          </a:xfrm>
        </p:grpSpPr>
        <p:grpSp>
          <p:nvGrpSpPr>
            <p:cNvPr id="20" name="Group 19">
              <a:extLst>
                <a:ext uri="{FF2B5EF4-FFF2-40B4-BE49-F238E27FC236}">
                  <a16:creationId xmlns:a16="http://schemas.microsoft.com/office/drawing/2014/main" id="{59581C6F-DE96-17EA-9E66-BD56E40447C6}"/>
                </a:ext>
              </a:extLst>
            </p:cNvPr>
            <p:cNvGrpSpPr/>
            <p:nvPr/>
          </p:nvGrpSpPr>
          <p:grpSpPr>
            <a:xfrm>
              <a:off x="990600" y="2857500"/>
              <a:ext cx="7751579" cy="5576397"/>
              <a:chOff x="9609643" y="2961653"/>
              <a:chExt cx="7751579" cy="5576397"/>
            </a:xfrm>
          </p:grpSpPr>
          <p:sp>
            <p:nvSpPr>
              <p:cNvPr id="22" name="Rectangle: Rounded Corners 21">
                <a:extLst>
                  <a:ext uri="{FF2B5EF4-FFF2-40B4-BE49-F238E27FC236}">
                    <a16:creationId xmlns:a16="http://schemas.microsoft.com/office/drawing/2014/main" id="{F87B7FA2-8C87-3E10-E1F7-596327FD7D04}"/>
                  </a:ext>
                </a:extLst>
              </p:cNvPr>
              <p:cNvSpPr/>
              <p:nvPr/>
            </p:nvSpPr>
            <p:spPr>
              <a:xfrm>
                <a:off x="9778523" y="3485496"/>
                <a:ext cx="7582699" cy="5052554"/>
              </a:xfrm>
              <a:prstGeom prst="roundRect">
                <a:avLst/>
              </a:prstGeom>
              <a:solidFill>
                <a:srgbClr val="EEB7B0"/>
              </a:solidFill>
              <a:ln w="16876" cap="flat">
                <a:solidFill>
                  <a:srgbClr val="000000"/>
                </a:solidFill>
                <a:prstDash val="solid"/>
                <a:miter/>
              </a:ln>
            </p:spPr>
            <p:txBody>
              <a:bodyPr rtlCol="0" anchor="ctr"/>
              <a:lstStyle/>
              <a:p>
                <a:endParaRPr lang="en-US"/>
              </a:p>
            </p:txBody>
          </p:sp>
          <p:sp>
            <p:nvSpPr>
              <p:cNvPr id="23" name="Rectangle: Rounded Corners 22">
                <a:extLst>
                  <a:ext uri="{FF2B5EF4-FFF2-40B4-BE49-F238E27FC236}">
                    <a16:creationId xmlns:a16="http://schemas.microsoft.com/office/drawing/2014/main" id="{DDF07B58-B989-E562-0C45-9BB331769D7B}"/>
                  </a:ext>
                </a:extLst>
              </p:cNvPr>
              <p:cNvSpPr/>
              <p:nvPr/>
            </p:nvSpPr>
            <p:spPr>
              <a:xfrm>
                <a:off x="9609643" y="3333412"/>
                <a:ext cx="7582699" cy="5052554"/>
              </a:xfrm>
              <a:prstGeom prst="roundRect">
                <a:avLst/>
              </a:prstGeom>
              <a:solidFill>
                <a:srgbClr val="FFFFFF"/>
              </a:solidFill>
              <a:ln w="16876" cap="flat">
                <a:solidFill>
                  <a:srgbClr val="000000"/>
                </a:solidFill>
                <a:prstDash val="solid"/>
                <a:miter/>
              </a:ln>
            </p:spPr>
            <p:txBody>
              <a:bodyPr rtlCol="0" anchor="ctr"/>
              <a:lstStyle/>
              <a:p>
                <a:endParaRPr lang="en-US"/>
              </a:p>
            </p:txBody>
          </p:sp>
          <p:sp>
            <p:nvSpPr>
              <p:cNvPr id="24" name="Rectangle: Rounded Corners 23">
                <a:extLst>
                  <a:ext uri="{FF2B5EF4-FFF2-40B4-BE49-F238E27FC236}">
                    <a16:creationId xmlns:a16="http://schemas.microsoft.com/office/drawing/2014/main" id="{80E9A234-E7AC-81A4-F196-0ECE75BD26F9}"/>
                  </a:ext>
                </a:extLst>
              </p:cNvPr>
              <p:cNvSpPr/>
              <p:nvPr/>
            </p:nvSpPr>
            <p:spPr>
              <a:xfrm>
                <a:off x="11720640" y="2961653"/>
                <a:ext cx="3360706" cy="743519"/>
              </a:xfrm>
              <a:prstGeom prst="roundRect">
                <a:avLst/>
              </a:prstGeom>
              <a:solidFill>
                <a:srgbClr val="EEB7B0"/>
              </a:solidFill>
              <a:ln w="16876" cap="flat">
                <a:solidFill>
                  <a:srgbClr val="000000"/>
                </a:solidFill>
                <a:prstDash val="solid"/>
                <a:miter/>
              </a:ln>
            </p:spPr>
            <p:txBody>
              <a:bodyPr rtlCol="0" anchor="ctr"/>
              <a:lstStyle/>
              <a:p>
                <a:endParaRPr lang="en-US"/>
              </a:p>
            </p:txBody>
          </p:sp>
        </p:grpSp>
        <p:sp>
          <p:nvSpPr>
            <p:cNvPr id="21" name="TextBox 20">
              <a:extLst>
                <a:ext uri="{FF2B5EF4-FFF2-40B4-BE49-F238E27FC236}">
                  <a16:creationId xmlns:a16="http://schemas.microsoft.com/office/drawing/2014/main" id="{F4F9CB22-2674-5570-A6AC-2EAAA6E09FAA}"/>
                </a:ext>
              </a:extLst>
            </p:cNvPr>
            <p:cNvSpPr txBox="1"/>
            <p:nvPr/>
          </p:nvSpPr>
          <p:spPr>
            <a:xfrm>
              <a:off x="1442333" y="4457354"/>
              <a:ext cx="6679232" cy="2748253"/>
            </a:xfrm>
            <a:prstGeom prst="rect">
              <a:avLst/>
            </a:prstGeom>
            <a:noFill/>
          </p:spPr>
          <p:txBody>
            <a:bodyPr wrap="square">
              <a:spAutoFit/>
            </a:bodyPr>
            <a:lstStyle/>
            <a:p>
              <a:pPr algn="just">
                <a:lnSpc>
                  <a:spcPct val="150000"/>
                </a:lnSpc>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Em hãy xác định một số đặc điểm cá nhân cần rèn luyện trong kế hoạch của mình.</a:t>
              </a:r>
              <a:endParaRPr lang="en-US" sz="4000" dirty="0">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463EA39C-9ED9-8EC1-2961-0915AF86A1D9}"/>
              </a:ext>
            </a:extLst>
          </p:cNvPr>
          <p:cNvGrpSpPr/>
          <p:nvPr/>
        </p:nvGrpSpPr>
        <p:grpSpPr>
          <a:xfrm>
            <a:off x="9575103" y="3007238"/>
            <a:ext cx="7751579" cy="5728481"/>
            <a:chOff x="990600" y="2857500"/>
            <a:chExt cx="7751579" cy="5576397"/>
          </a:xfrm>
        </p:grpSpPr>
        <p:grpSp>
          <p:nvGrpSpPr>
            <p:cNvPr id="26" name="Group 25">
              <a:extLst>
                <a:ext uri="{FF2B5EF4-FFF2-40B4-BE49-F238E27FC236}">
                  <a16:creationId xmlns:a16="http://schemas.microsoft.com/office/drawing/2014/main" id="{F9583436-C5B8-58F5-18DB-26A202073508}"/>
                </a:ext>
              </a:extLst>
            </p:cNvPr>
            <p:cNvGrpSpPr/>
            <p:nvPr/>
          </p:nvGrpSpPr>
          <p:grpSpPr>
            <a:xfrm>
              <a:off x="990600" y="2857500"/>
              <a:ext cx="7751579" cy="5576397"/>
              <a:chOff x="9609643" y="2961653"/>
              <a:chExt cx="7751579" cy="5576397"/>
            </a:xfrm>
          </p:grpSpPr>
          <p:sp>
            <p:nvSpPr>
              <p:cNvPr id="28" name="Rectangle: Rounded Corners 27">
                <a:extLst>
                  <a:ext uri="{FF2B5EF4-FFF2-40B4-BE49-F238E27FC236}">
                    <a16:creationId xmlns:a16="http://schemas.microsoft.com/office/drawing/2014/main" id="{6306269F-C6F1-C851-2996-AF33DC27CD86}"/>
                  </a:ext>
                </a:extLst>
              </p:cNvPr>
              <p:cNvSpPr/>
              <p:nvPr/>
            </p:nvSpPr>
            <p:spPr>
              <a:xfrm>
                <a:off x="9778523" y="3485496"/>
                <a:ext cx="7582699" cy="5052554"/>
              </a:xfrm>
              <a:prstGeom prst="roundRect">
                <a:avLst/>
              </a:prstGeom>
              <a:solidFill>
                <a:srgbClr val="EEB7B0"/>
              </a:solidFill>
              <a:ln w="16876" cap="flat">
                <a:solidFill>
                  <a:srgbClr val="000000"/>
                </a:solidFill>
                <a:prstDash val="solid"/>
                <a:miter/>
              </a:ln>
            </p:spPr>
            <p:txBody>
              <a:bodyPr rtlCol="0" anchor="ctr"/>
              <a:lstStyle/>
              <a:p>
                <a:endParaRPr lang="en-US"/>
              </a:p>
            </p:txBody>
          </p:sp>
          <p:sp>
            <p:nvSpPr>
              <p:cNvPr id="29" name="Rectangle: Rounded Corners 28">
                <a:extLst>
                  <a:ext uri="{FF2B5EF4-FFF2-40B4-BE49-F238E27FC236}">
                    <a16:creationId xmlns:a16="http://schemas.microsoft.com/office/drawing/2014/main" id="{070D80D8-B63F-D35B-3F77-2D6FBE534564}"/>
                  </a:ext>
                </a:extLst>
              </p:cNvPr>
              <p:cNvSpPr/>
              <p:nvPr/>
            </p:nvSpPr>
            <p:spPr>
              <a:xfrm>
                <a:off x="9609643" y="3333412"/>
                <a:ext cx="7582699" cy="5052554"/>
              </a:xfrm>
              <a:prstGeom prst="roundRect">
                <a:avLst/>
              </a:prstGeom>
              <a:solidFill>
                <a:srgbClr val="FFFFFF"/>
              </a:solidFill>
              <a:ln w="16876" cap="flat">
                <a:solidFill>
                  <a:srgbClr val="000000"/>
                </a:solidFill>
                <a:prstDash val="solid"/>
                <a:miter/>
              </a:ln>
            </p:spPr>
            <p:txBody>
              <a:bodyPr rtlCol="0" anchor="ctr"/>
              <a:lstStyle/>
              <a:p>
                <a:endParaRPr lang="en-US"/>
              </a:p>
            </p:txBody>
          </p:sp>
          <p:sp>
            <p:nvSpPr>
              <p:cNvPr id="30" name="Rectangle: Rounded Corners 29">
                <a:extLst>
                  <a:ext uri="{FF2B5EF4-FFF2-40B4-BE49-F238E27FC236}">
                    <a16:creationId xmlns:a16="http://schemas.microsoft.com/office/drawing/2014/main" id="{216BCAB4-43CF-E479-DCDE-43F7CB4FBD37}"/>
                  </a:ext>
                </a:extLst>
              </p:cNvPr>
              <p:cNvSpPr/>
              <p:nvPr/>
            </p:nvSpPr>
            <p:spPr>
              <a:xfrm>
                <a:off x="11720640" y="2961653"/>
                <a:ext cx="3360706" cy="743519"/>
              </a:xfrm>
              <a:prstGeom prst="roundRect">
                <a:avLst/>
              </a:prstGeom>
              <a:solidFill>
                <a:srgbClr val="EEB7B0"/>
              </a:solidFill>
              <a:ln w="16876" cap="flat">
                <a:solidFill>
                  <a:srgbClr val="000000"/>
                </a:solidFill>
                <a:prstDash val="solid"/>
                <a:miter/>
              </a:ln>
            </p:spPr>
            <p:txBody>
              <a:bodyPr rtlCol="0" anchor="ctr"/>
              <a:lstStyle/>
              <a:p>
                <a:endParaRPr lang="en-US"/>
              </a:p>
            </p:txBody>
          </p:sp>
        </p:grpSp>
        <p:sp>
          <p:nvSpPr>
            <p:cNvPr id="27" name="TextBox 26">
              <a:extLst>
                <a:ext uri="{FF2B5EF4-FFF2-40B4-BE49-F238E27FC236}">
                  <a16:creationId xmlns:a16="http://schemas.microsoft.com/office/drawing/2014/main" id="{32521A85-34F1-C717-85CE-140567372149}"/>
                </a:ext>
              </a:extLst>
            </p:cNvPr>
            <p:cNvSpPr txBox="1"/>
            <p:nvPr/>
          </p:nvSpPr>
          <p:spPr>
            <a:xfrm>
              <a:off x="1686521" y="4603770"/>
              <a:ext cx="6190856" cy="2675290"/>
            </a:xfrm>
            <a:prstGeom prst="rect">
              <a:avLst/>
            </a:prstGeom>
            <a:noFill/>
          </p:spPr>
          <p:txBody>
            <a:bodyPr wrap="square">
              <a:spAutoFit/>
            </a:bodyPr>
            <a:lstStyle/>
            <a:p>
              <a:pPr algn="just">
                <a:lnSpc>
                  <a:spcPct val="150000"/>
                </a:lnSpc>
              </a:pPr>
              <a:r>
                <a:rPr lang="en-US" sz="4000">
                  <a:latin typeface="Arial" panose="020B0604020202020204" pitchFamily="34" charset="0"/>
                  <a:cs typeface="Arial" panose="020B0604020202020204" pitchFamily="34" charset="0"/>
                </a:rPr>
                <a:t>Em hãy lập kế hoạch để rèn luyện những đặc điểm cá nhân đó.</a:t>
              </a:r>
              <a:endParaRPr lang="en-US" sz="4000" dirty="0">
                <a:latin typeface="Arial" panose="020B0604020202020204" pitchFamily="34" charset="0"/>
                <a:cs typeface="Arial" panose="020B0604020202020204" pitchFamily="34" charset="0"/>
              </a:endParaRPr>
            </a:p>
          </p:txBody>
        </p:sp>
      </p:grpSp>
      <p:pic>
        <p:nvPicPr>
          <p:cNvPr id="31" name="Picture 2">
            <a:extLst>
              <a:ext uri="{FF2B5EF4-FFF2-40B4-BE49-F238E27FC236}">
                <a16:creationId xmlns:a16="http://schemas.microsoft.com/office/drawing/2014/main" id="{20F16F54-6E06-7364-9A69-40CB16FDC5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866014" y="8013560"/>
            <a:ext cx="2974642" cy="2260727"/>
          </a:xfrm>
          <a:prstGeom prst="rect">
            <a:avLst/>
          </a:prstGeom>
        </p:spPr>
      </p:pic>
      <p:sp>
        <p:nvSpPr>
          <p:cNvPr id="32" name="TextBox 31">
            <a:extLst>
              <a:ext uri="{FF2B5EF4-FFF2-40B4-BE49-F238E27FC236}">
                <a16:creationId xmlns:a16="http://schemas.microsoft.com/office/drawing/2014/main" id="{C700352F-108F-3970-8D46-BDD7F1A2D359}"/>
              </a:ext>
            </a:extLst>
          </p:cNvPr>
          <p:cNvSpPr txBox="1"/>
          <p:nvPr/>
        </p:nvSpPr>
        <p:spPr>
          <a:xfrm>
            <a:off x="1685272" y="537108"/>
            <a:ext cx="15336125" cy="1998176"/>
          </a:xfrm>
          <a:prstGeom prst="rect">
            <a:avLst/>
          </a:prstGeom>
          <a:noFill/>
        </p:spPr>
        <p:txBody>
          <a:bodyPr wrap="square">
            <a:spAutoFit/>
          </a:bodyPr>
          <a:lstStyle/>
          <a:p>
            <a:pPr algn="ctr">
              <a:lnSpc>
                <a:spcPct val="150000"/>
              </a:lnSpc>
              <a:spcAft>
                <a:spcPts val="1000"/>
              </a:spcAft>
            </a:pPr>
            <a:r>
              <a:rPr lang="vi-VN" sz="4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Nhiệm </a:t>
            </a:r>
            <a:r>
              <a:rPr lang="vi-VN" sz="4400" b="1">
                <a:solidFill>
                  <a:srgbClr val="C00000"/>
                </a:solidFill>
                <a:effectLst/>
                <a:latin typeface="Arial" panose="020B0604020202020204" pitchFamily="34" charset="0"/>
                <a:ea typeface="Calibri" panose="020F0502020204030204" pitchFamily="34" charset="0"/>
                <a:cs typeface="Arial" panose="020B0604020202020204" pitchFamily="34" charset="0"/>
              </a:rPr>
              <a:t>vụ </a:t>
            </a:r>
            <a:r>
              <a:rPr lang="en-US" sz="4400" b="1">
                <a:solidFill>
                  <a:srgbClr val="C00000"/>
                </a:solidFill>
                <a:effectLst/>
                <a:latin typeface="Arial" panose="020B0604020202020204" pitchFamily="34" charset="0"/>
                <a:ea typeface="Calibri" panose="020F0502020204030204" pitchFamily="34" charset="0"/>
                <a:cs typeface="Arial" panose="020B0604020202020204" pitchFamily="34" charset="0"/>
              </a:rPr>
              <a:t>1</a:t>
            </a:r>
            <a:r>
              <a:rPr lang="vi-VN" sz="4400" b="1">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vi-VN" sz="4400" b="1">
                <a:solidFill>
                  <a:srgbClr val="C00000"/>
                </a:solidFill>
                <a:ea typeface="Calibri" panose="020F0502020204030204" pitchFamily="34" charset="0"/>
                <a:cs typeface="Arial" panose="020B0604020202020204" pitchFamily="34" charset="0"/>
              </a:rPr>
              <a:t>Xác định một số đặc điểm cá nhân cần rèn luyện trong cuộc sống và lập kế hoạch thực hiện</a:t>
            </a:r>
            <a:endParaRPr lang="en-US" sz="4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60206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6634332" y="-1250032"/>
            <a:ext cx="685800" cy="3169664"/>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6057" y="217242"/>
            <a:ext cx="504706" cy="531778"/>
          </a:xfrm>
          <a:prstGeom prst="rect">
            <a:avLst/>
          </a:prstGeom>
        </p:spPr>
      </p:pic>
      <p:grpSp>
        <p:nvGrpSpPr>
          <p:cNvPr id="9" name="Group 8">
            <a:extLst>
              <a:ext uri="{FF2B5EF4-FFF2-40B4-BE49-F238E27FC236}">
                <a16:creationId xmlns:a16="http://schemas.microsoft.com/office/drawing/2014/main" id="{912A57F6-7CB8-8495-A66D-341BB9D47673}"/>
              </a:ext>
            </a:extLst>
          </p:cNvPr>
          <p:cNvGrpSpPr/>
          <p:nvPr/>
        </p:nvGrpSpPr>
        <p:grpSpPr>
          <a:xfrm>
            <a:off x="5446400" y="0"/>
            <a:ext cx="7583876" cy="1388058"/>
            <a:chOff x="4834930" y="84191"/>
            <a:chExt cx="7359542" cy="1232175"/>
          </a:xfrm>
        </p:grpSpPr>
        <p:sp>
          <p:nvSpPr>
            <p:cNvPr id="11" name="Round Same Side Corner Rectangle 11">
              <a:extLst>
                <a:ext uri="{FF2B5EF4-FFF2-40B4-BE49-F238E27FC236}">
                  <a16:creationId xmlns:a16="http://schemas.microsoft.com/office/drawing/2014/main" id="{E483605E-0677-1D1E-5DAE-B240EF7CAC5A}"/>
                </a:ext>
              </a:extLst>
            </p:cNvPr>
            <p:cNvSpPr/>
            <p:nvPr/>
          </p:nvSpPr>
          <p:spPr>
            <a:xfrm flipV="1">
              <a:off x="4834930" y="84191"/>
              <a:ext cx="7359542" cy="1232175"/>
            </a:xfrm>
            <a:prstGeom prst="round2SameRect">
              <a:avLst>
                <a:gd name="adj1" fmla="val 37720"/>
                <a:gd name="adj2" fmla="val 0"/>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63817B1-34A1-DD9A-7C7E-51C9B4DB50C5}"/>
                </a:ext>
              </a:extLst>
            </p:cNvPr>
            <p:cNvSpPr txBox="1"/>
            <p:nvPr/>
          </p:nvSpPr>
          <p:spPr>
            <a:xfrm>
              <a:off x="5254230" y="277036"/>
              <a:ext cx="6403317" cy="792316"/>
            </a:xfrm>
            <a:prstGeom prst="rect">
              <a:avLst/>
            </a:prstGeom>
            <a:noFill/>
          </p:spPr>
          <p:txBody>
            <a:bodyPr wrap="square" rtlCol="0">
              <a:spAutoFit/>
            </a:bodyPr>
            <a:lstStyle/>
            <a:p>
              <a:pPr algn="ctr"/>
              <a:r>
                <a:rPr lang="en-US" sz="5200" b="1" dirty="0" err="1">
                  <a:solidFill>
                    <a:schemeClr val="bg1"/>
                  </a:solidFill>
                  <a:latin typeface="Arial" panose="020B0604020202020204" pitchFamily="34" charset="0"/>
                  <a:cs typeface="Arial" panose="020B0604020202020204" pitchFamily="34" charset="0"/>
                </a:rPr>
                <a:t>Gợi</a:t>
              </a:r>
              <a:r>
                <a:rPr lang="en-US" sz="5200" b="1" dirty="0">
                  <a:solidFill>
                    <a:schemeClr val="bg1"/>
                  </a:solidFill>
                  <a:latin typeface="Arial" panose="020B0604020202020204" pitchFamily="34" charset="0"/>
                  <a:cs typeface="Arial" panose="020B0604020202020204" pitchFamily="34" charset="0"/>
                </a:rPr>
                <a:t> ý </a:t>
              </a:r>
              <a:r>
                <a:rPr lang="en-US" sz="5200" b="1" dirty="0" err="1">
                  <a:solidFill>
                    <a:schemeClr val="bg1"/>
                  </a:solidFill>
                  <a:latin typeface="Arial" panose="020B0604020202020204" pitchFamily="34" charset="0"/>
                  <a:cs typeface="Arial" panose="020B0604020202020204" pitchFamily="34" charset="0"/>
                </a:rPr>
                <a:t>câu</a:t>
              </a:r>
              <a:r>
                <a:rPr lang="en-US" sz="5200" b="1" dirty="0">
                  <a:solidFill>
                    <a:schemeClr val="bg1"/>
                  </a:solidFill>
                  <a:latin typeface="Arial" panose="020B0604020202020204" pitchFamily="34" charset="0"/>
                  <a:cs typeface="Arial" panose="020B0604020202020204" pitchFamily="34" charset="0"/>
                </a:rPr>
                <a:t> </a:t>
              </a:r>
              <a:r>
                <a:rPr lang="en-US" sz="5200" b="1" dirty="0" err="1">
                  <a:solidFill>
                    <a:schemeClr val="bg1"/>
                  </a:solidFill>
                  <a:latin typeface="Arial" panose="020B0604020202020204" pitchFamily="34" charset="0"/>
                  <a:cs typeface="Arial" panose="020B0604020202020204" pitchFamily="34" charset="0"/>
                </a:rPr>
                <a:t>trả</a:t>
              </a:r>
              <a:r>
                <a:rPr lang="en-US" sz="5200" b="1" dirty="0">
                  <a:solidFill>
                    <a:schemeClr val="bg1"/>
                  </a:solidFill>
                  <a:latin typeface="Arial" panose="020B0604020202020204" pitchFamily="34" charset="0"/>
                  <a:cs typeface="Arial" panose="020B0604020202020204" pitchFamily="34" charset="0"/>
                </a:rPr>
                <a:t> </a:t>
              </a:r>
              <a:r>
                <a:rPr lang="en-US" sz="5200" b="1" dirty="0" err="1">
                  <a:solidFill>
                    <a:schemeClr val="bg1"/>
                  </a:solidFill>
                  <a:latin typeface="Arial" panose="020B0604020202020204" pitchFamily="34" charset="0"/>
                  <a:cs typeface="Arial" panose="020B0604020202020204" pitchFamily="34" charset="0"/>
                </a:rPr>
                <a:t>lời</a:t>
              </a:r>
              <a:endParaRPr lang="en-US" sz="5200" b="1" dirty="0">
                <a:solidFill>
                  <a:schemeClr val="bg1"/>
                </a:solidFill>
                <a:latin typeface="Arial" panose="020B0604020202020204" pitchFamily="34" charset="0"/>
                <a:cs typeface="Arial" panose="020B0604020202020204" pitchFamily="34" charset="0"/>
              </a:endParaRPr>
            </a:p>
          </p:txBody>
        </p:sp>
      </p:grpSp>
      <p:sp>
        <p:nvSpPr>
          <p:cNvPr id="26" name="Rectangle: Rounded Corners 25">
            <a:extLst>
              <a:ext uri="{FF2B5EF4-FFF2-40B4-BE49-F238E27FC236}">
                <a16:creationId xmlns:a16="http://schemas.microsoft.com/office/drawing/2014/main" id="{C453B8E5-0758-2B99-4851-B47473F85776}"/>
              </a:ext>
            </a:extLst>
          </p:cNvPr>
          <p:cNvSpPr/>
          <p:nvPr/>
        </p:nvSpPr>
        <p:spPr>
          <a:xfrm>
            <a:off x="451450" y="3916464"/>
            <a:ext cx="5486400" cy="2293836"/>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latin typeface="Arial" panose="020B0604020202020204" pitchFamily="34" charset="0"/>
                <a:cs typeface="Arial" panose="020B0604020202020204" pitchFamily="34" charset="0"/>
              </a:rPr>
              <a:t>Kiểm soát cơn giận</a:t>
            </a:r>
            <a:endParaRPr lang="en-US" sz="4000" dirty="0">
              <a:solidFill>
                <a:schemeClr val="tx1"/>
              </a:solidFill>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644CD149-6335-362A-6B0E-A1245A8E3F8D}"/>
              </a:ext>
            </a:extLst>
          </p:cNvPr>
          <p:cNvGrpSpPr/>
          <p:nvPr/>
        </p:nvGrpSpPr>
        <p:grpSpPr>
          <a:xfrm>
            <a:off x="0" y="2004898"/>
            <a:ext cx="17249087" cy="1398943"/>
            <a:chOff x="0" y="1939039"/>
            <a:chExt cx="16513761" cy="1398943"/>
          </a:xfrm>
        </p:grpSpPr>
        <p:sp>
          <p:nvSpPr>
            <p:cNvPr id="34" name="Rectangle 33">
              <a:extLst>
                <a:ext uri="{FF2B5EF4-FFF2-40B4-BE49-F238E27FC236}">
                  <a16:creationId xmlns:a16="http://schemas.microsoft.com/office/drawing/2014/main" id="{EA209B61-23F3-B5E7-2FEE-3BD521440B54}"/>
                </a:ext>
              </a:extLst>
            </p:cNvPr>
            <p:cNvSpPr/>
            <p:nvPr/>
          </p:nvSpPr>
          <p:spPr>
            <a:xfrm>
              <a:off x="0" y="1939039"/>
              <a:ext cx="15976402" cy="138805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Một số đặc điểm cá nhân cần rèn luyện trong kế hoạch</a:t>
              </a:r>
              <a:endParaRPr lang="en-US" sz="4000" b="1" dirty="0">
                <a:solidFill>
                  <a:schemeClr val="tx1"/>
                </a:solidFill>
                <a:latin typeface="Arial" panose="020B0604020202020204" pitchFamily="34" charset="0"/>
                <a:cs typeface="Arial" panose="020B0604020202020204" pitchFamily="34" charset="0"/>
              </a:endParaRPr>
            </a:p>
          </p:txBody>
        </p:sp>
        <p:pic>
          <p:nvPicPr>
            <p:cNvPr id="35" name="Picture 13">
              <a:extLst>
                <a:ext uri="{FF2B5EF4-FFF2-40B4-BE49-F238E27FC236}">
                  <a16:creationId xmlns:a16="http://schemas.microsoft.com/office/drawing/2014/main" id="{A6F9D045-6F34-0CD0-48B2-113CC2BD854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100982" y="1949925"/>
              <a:ext cx="1412779" cy="1388057"/>
            </a:xfrm>
            <a:prstGeom prst="rect">
              <a:avLst/>
            </a:prstGeom>
          </p:spPr>
        </p:pic>
      </p:grpSp>
      <p:sp>
        <p:nvSpPr>
          <p:cNvPr id="36" name="Rectangle: Rounded Corners 35">
            <a:extLst>
              <a:ext uri="{FF2B5EF4-FFF2-40B4-BE49-F238E27FC236}">
                <a16:creationId xmlns:a16="http://schemas.microsoft.com/office/drawing/2014/main" id="{4914A080-DDF7-BF16-75D0-794223846AE7}"/>
              </a:ext>
            </a:extLst>
          </p:cNvPr>
          <p:cNvSpPr/>
          <p:nvPr/>
        </p:nvSpPr>
        <p:spPr>
          <a:xfrm>
            <a:off x="6400800" y="3916464"/>
            <a:ext cx="5486400" cy="2293836"/>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latin typeface="Arial" panose="020B0604020202020204" pitchFamily="34" charset="0"/>
                <a:cs typeface="Arial" panose="020B0604020202020204" pitchFamily="34" charset="0"/>
              </a:rPr>
              <a:t>Suy nghĩ tích cực</a:t>
            </a:r>
            <a:endParaRPr lang="en-US" sz="4000" dirty="0">
              <a:solidFill>
                <a:schemeClr val="tx1"/>
              </a:solidFill>
              <a:latin typeface="Arial" panose="020B0604020202020204" pitchFamily="34" charset="0"/>
              <a:cs typeface="Arial" panose="020B0604020202020204" pitchFamily="34" charset="0"/>
            </a:endParaRPr>
          </a:p>
        </p:txBody>
      </p:sp>
      <p:sp>
        <p:nvSpPr>
          <p:cNvPr id="37" name="Rectangle: Rounded Corners 36">
            <a:extLst>
              <a:ext uri="{FF2B5EF4-FFF2-40B4-BE49-F238E27FC236}">
                <a16:creationId xmlns:a16="http://schemas.microsoft.com/office/drawing/2014/main" id="{79A4116A-DAD5-0D21-F502-FEA86B52B12C}"/>
              </a:ext>
            </a:extLst>
          </p:cNvPr>
          <p:cNvSpPr/>
          <p:nvPr/>
        </p:nvSpPr>
        <p:spPr>
          <a:xfrm>
            <a:off x="12350150" y="3916463"/>
            <a:ext cx="5486400" cy="2293836"/>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latin typeface="Arial" panose="020B0604020202020204" pitchFamily="34" charset="0"/>
                <a:cs typeface="Arial" panose="020B0604020202020204" pitchFamily="34" charset="0"/>
              </a:rPr>
              <a:t>Lập luận chặt chẽ, khoa học</a:t>
            </a:r>
            <a:endParaRPr lang="en-US" sz="4000" dirty="0">
              <a:solidFill>
                <a:schemeClr val="tx1"/>
              </a:solidFill>
              <a:latin typeface="Arial" panose="020B0604020202020204" pitchFamily="34" charset="0"/>
              <a:cs typeface="Arial" panose="020B0604020202020204" pitchFamily="34" charset="0"/>
            </a:endParaRPr>
          </a:p>
        </p:txBody>
      </p:sp>
      <p:pic>
        <p:nvPicPr>
          <p:cNvPr id="1026" name="Picture 2" descr="Làm thế nào để kiềm chế cảm xúc tức giận và làm chủ bản thân?">
            <a:extLst>
              <a:ext uri="{FF2B5EF4-FFF2-40B4-BE49-F238E27FC236}">
                <a16:creationId xmlns:a16="http://schemas.microsoft.com/office/drawing/2014/main" id="{1C3DDADB-0A25-F228-6770-5F571B3D54F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5737"/>
          <a:stretch/>
        </p:blipFill>
        <p:spPr bwMode="auto">
          <a:xfrm>
            <a:off x="957650" y="6733809"/>
            <a:ext cx="441463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Hướng dẫn cách suy nghĩ tích cực qua mỗi ngày | Vinmec">
            <a:extLst>
              <a:ext uri="{FF2B5EF4-FFF2-40B4-BE49-F238E27FC236}">
                <a16:creationId xmlns:a16="http://schemas.microsoft.com/office/drawing/2014/main" id="{9258E207-72CA-CCCD-6788-2B717204509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98977" y="6720002"/>
            <a:ext cx="4690046"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3" name="Picture 42" descr="A person with his hand on his chin&#10;&#10;Description automatically generated">
            <a:extLst>
              <a:ext uri="{FF2B5EF4-FFF2-40B4-BE49-F238E27FC236}">
                <a16:creationId xmlns:a16="http://schemas.microsoft.com/office/drawing/2014/main" id="{0CCBEAE8-B054-0874-46BE-8FA387BDB8A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910277" y="6716018"/>
            <a:ext cx="4147193" cy="3110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par>
                                <p:cTn id="18" presetID="16" presetClass="entr" presetSubtype="21"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barn(inVertical)">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arn(outVertical)">
                                      <p:cBhvr>
                                        <p:cTn id="25" dur="500"/>
                                        <p:tgtEl>
                                          <p:spTgt spid="36"/>
                                        </p:tgtEl>
                                      </p:cBhvr>
                                    </p:animEffect>
                                  </p:childTnLst>
                                </p:cTn>
                              </p:par>
                              <p:par>
                                <p:cTn id="26" presetID="16" presetClass="entr" presetSubtype="37" fill="hold" nodeType="with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barn(outVertical)">
                                      <p:cBhvr>
                                        <p:cTn id="28" dur="500"/>
                                        <p:tgtEl>
                                          <p:spTgt spid="102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barn(inVertical)">
                                      <p:cBhvr>
                                        <p:cTn id="33" dur="500"/>
                                        <p:tgtEl>
                                          <p:spTgt spid="37"/>
                                        </p:tgtEl>
                                      </p:cBhvr>
                                    </p:animEffect>
                                  </p:childTnLst>
                                </p:cTn>
                              </p:par>
                              <p:par>
                                <p:cTn id="34" presetID="16" presetClass="entr" presetSubtype="21"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barn(inVertical)">
                                      <p:cBhvr>
                                        <p:cTn id="3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6634332" y="-1250032"/>
            <a:ext cx="685800" cy="3169664"/>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6057" y="217242"/>
            <a:ext cx="504706" cy="531778"/>
          </a:xfrm>
          <a:prstGeom prst="rect">
            <a:avLst/>
          </a:prstGeom>
        </p:spPr>
      </p:pic>
      <p:grpSp>
        <p:nvGrpSpPr>
          <p:cNvPr id="9" name="Group 8">
            <a:extLst>
              <a:ext uri="{FF2B5EF4-FFF2-40B4-BE49-F238E27FC236}">
                <a16:creationId xmlns:a16="http://schemas.microsoft.com/office/drawing/2014/main" id="{912A57F6-7CB8-8495-A66D-341BB9D47673}"/>
              </a:ext>
            </a:extLst>
          </p:cNvPr>
          <p:cNvGrpSpPr/>
          <p:nvPr/>
        </p:nvGrpSpPr>
        <p:grpSpPr>
          <a:xfrm>
            <a:off x="5446400" y="0"/>
            <a:ext cx="7583876" cy="1388058"/>
            <a:chOff x="4834930" y="84191"/>
            <a:chExt cx="7359542" cy="1232175"/>
          </a:xfrm>
        </p:grpSpPr>
        <p:sp>
          <p:nvSpPr>
            <p:cNvPr id="11" name="Round Same Side Corner Rectangle 11">
              <a:extLst>
                <a:ext uri="{FF2B5EF4-FFF2-40B4-BE49-F238E27FC236}">
                  <a16:creationId xmlns:a16="http://schemas.microsoft.com/office/drawing/2014/main" id="{E483605E-0677-1D1E-5DAE-B240EF7CAC5A}"/>
                </a:ext>
              </a:extLst>
            </p:cNvPr>
            <p:cNvSpPr/>
            <p:nvPr/>
          </p:nvSpPr>
          <p:spPr>
            <a:xfrm flipV="1">
              <a:off x="4834930" y="84191"/>
              <a:ext cx="7359542" cy="1232175"/>
            </a:xfrm>
            <a:prstGeom prst="round2SameRect">
              <a:avLst>
                <a:gd name="adj1" fmla="val 37720"/>
                <a:gd name="adj2" fmla="val 0"/>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63817B1-34A1-DD9A-7C7E-51C9B4DB50C5}"/>
                </a:ext>
              </a:extLst>
            </p:cNvPr>
            <p:cNvSpPr txBox="1"/>
            <p:nvPr/>
          </p:nvSpPr>
          <p:spPr>
            <a:xfrm>
              <a:off x="5254230" y="277036"/>
              <a:ext cx="6403317" cy="792316"/>
            </a:xfrm>
            <a:prstGeom prst="rect">
              <a:avLst/>
            </a:prstGeom>
            <a:noFill/>
          </p:spPr>
          <p:txBody>
            <a:bodyPr wrap="square" rtlCol="0">
              <a:spAutoFit/>
            </a:bodyPr>
            <a:lstStyle/>
            <a:p>
              <a:pPr algn="ctr"/>
              <a:r>
                <a:rPr lang="en-US" sz="5200" b="1" dirty="0" err="1">
                  <a:solidFill>
                    <a:schemeClr val="bg1"/>
                  </a:solidFill>
                  <a:latin typeface="Arial" panose="020B0604020202020204" pitchFamily="34" charset="0"/>
                  <a:cs typeface="Arial" panose="020B0604020202020204" pitchFamily="34" charset="0"/>
                </a:rPr>
                <a:t>Gợi</a:t>
              </a:r>
              <a:r>
                <a:rPr lang="en-US" sz="5200" b="1" dirty="0">
                  <a:solidFill>
                    <a:schemeClr val="bg1"/>
                  </a:solidFill>
                  <a:latin typeface="Arial" panose="020B0604020202020204" pitchFamily="34" charset="0"/>
                  <a:cs typeface="Arial" panose="020B0604020202020204" pitchFamily="34" charset="0"/>
                </a:rPr>
                <a:t> ý </a:t>
              </a:r>
              <a:r>
                <a:rPr lang="en-US" sz="5200" b="1" dirty="0" err="1">
                  <a:solidFill>
                    <a:schemeClr val="bg1"/>
                  </a:solidFill>
                  <a:latin typeface="Arial" panose="020B0604020202020204" pitchFamily="34" charset="0"/>
                  <a:cs typeface="Arial" panose="020B0604020202020204" pitchFamily="34" charset="0"/>
                </a:rPr>
                <a:t>câu</a:t>
              </a:r>
              <a:r>
                <a:rPr lang="en-US" sz="5200" b="1" dirty="0">
                  <a:solidFill>
                    <a:schemeClr val="bg1"/>
                  </a:solidFill>
                  <a:latin typeface="Arial" panose="020B0604020202020204" pitchFamily="34" charset="0"/>
                  <a:cs typeface="Arial" panose="020B0604020202020204" pitchFamily="34" charset="0"/>
                </a:rPr>
                <a:t> </a:t>
              </a:r>
              <a:r>
                <a:rPr lang="en-US" sz="5200" b="1" dirty="0" err="1">
                  <a:solidFill>
                    <a:schemeClr val="bg1"/>
                  </a:solidFill>
                  <a:latin typeface="Arial" panose="020B0604020202020204" pitchFamily="34" charset="0"/>
                  <a:cs typeface="Arial" panose="020B0604020202020204" pitchFamily="34" charset="0"/>
                </a:rPr>
                <a:t>trả</a:t>
              </a:r>
              <a:r>
                <a:rPr lang="en-US" sz="5200" b="1" dirty="0">
                  <a:solidFill>
                    <a:schemeClr val="bg1"/>
                  </a:solidFill>
                  <a:latin typeface="Arial" panose="020B0604020202020204" pitchFamily="34" charset="0"/>
                  <a:cs typeface="Arial" panose="020B0604020202020204" pitchFamily="34" charset="0"/>
                </a:rPr>
                <a:t> </a:t>
              </a:r>
              <a:r>
                <a:rPr lang="en-US" sz="5200" b="1" dirty="0" err="1">
                  <a:solidFill>
                    <a:schemeClr val="bg1"/>
                  </a:solidFill>
                  <a:latin typeface="Arial" panose="020B0604020202020204" pitchFamily="34" charset="0"/>
                  <a:cs typeface="Arial" panose="020B0604020202020204" pitchFamily="34" charset="0"/>
                </a:rPr>
                <a:t>lời</a:t>
              </a:r>
              <a:endParaRPr lang="en-US" sz="5200" b="1" dirty="0">
                <a:solidFill>
                  <a:schemeClr val="bg1"/>
                </a:solidFill>
                <a:latin typeface="Arial" panose="020B0604020202020204" pitchFamily="34" charset="0"/>
                <a:cs typeface="Arial" panose="020B0604020202020204" pitchFamily="34" charset="0"/>
              </a:endParaRPr>
            </a:p>
          </p:txBody>
        </p:sp>
      </p:grpSp>
      <p:sp>
        <p:nvSpPr>
          <p:cNvPr id="26" name="Rectangle: Rounded Corners 25">
            <a:extLst>
              <a:ext uri="{FF2B5EF4-FFF2-40B4-BE49-F238E27FC236}">
                <a16:creationId xmlns:a16="http://schemas.microsoft.com/office/drawing/2014/main" id="{C453B8E5-0758-2B99-4851-B47473F85776}"/>
              </a:ext>
            </a:extLst>
          </p:cNvPr>
          <p:cNvSpPr/>
          <p:nvPr/>
        </p:nvSpPr>
        <p:spPr>
          <a:xfrm>
            <a:off x="451450" y="3916464"/>
            <a:ext cx="5486400" cy="2293836"/>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Sự tự tin</a:t>
            </a:r>
            <a:endParaRPr lang="en-US" sz="4000" dirty="0">
              <a:solidFill>
                <a:schemeClr val="tx1"/>
              </a:solidFill>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644CD149-6335-362A-6B0E-A1245A8E3F8D}"/>
              </a:ext>
            </a:extLst>
          </p:cNvPr>
          <p:cNvGrpSpPr/>
          <p:nvPr/>
        </p:nvGrpSpPr>
        <p:grpSpPr>
          <a:xfrm>
            <a:off x="0" y="2004898"/>
            <a:ext cx="17249087" cy="1398943"/>
            <a:chOff x="0" y="1939039"/>
            <a:chExt cx="16513761" cy="1398943"/>
          </a:xfrm>
        </p:grpSpPr>
        <p:sp>
          <p:nvSpPr>
            <p:cNvPr id="34" name="Rectangle 33">
              <a:extLst>
                <a:ext uri="{FF2B5EF4-FFF2-40B4-BE49-F238E27FC236}">
                  <a16:creationId xmlns:a16="http://schemas.microsoft.com/office/drawing/2014/main" id="{EA209B61-23F3-B5E7-2FEE-3BD521440B54}"/>
                </a:ext>
              </a:extLst>
            </p:cNvPr>
            <p:cNvSpPr/>
            <p:nvPr/>
          </p:nvSpPr>
          <p:spPr>
            <a:xfrm>
              <a:off x="0" y="1939039"/>
              <a:ext cx="15976402" cy="138805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Một số đặc điểm cá nhân cần rèn luyện trong kế hoạch</a:t>
              </a:r>
              <a:endParaRPr lang="en-US" sz="4000" b="1" dirty="0">
                <a:solidFill>
                  <a:schemeClr val="tx1"/>
                </a:solidFill>
                <a:latin typeface="Arial" panose="020B0604020202020204" pitchFamily="34" charset="0"/>
                <a:cs typeface="Arial" panose="020B0604020202020204" pitchFamily="34" charset="0"/>
              </a:endParaRPr>
            </a:p>
          </p:txBody>
        </p:sp>
        <p:pic>
          <p:nvPicPr>
            <p:cNvPr id="35" name="Picture 13">
              <a:extLst>
                <a:ext uri="{FF2B5EF4-FFF2-40B4-BE49-F238E27FC236}">
                  <a16:creationId xmlns:a16="http://schemas.microsoft.com/office/drawing/2014/main" id="{A6F9D045-6F34-0CD0-48B2-113CC2BD854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100982" y="1949925"/>
              <a:ext cx="1412779" cy="1388057"/>
            </a:xfrm>
            <a:prstGeom prst="rect">
              <a:avLst/>
            </a:prstGeom>
          </p:spPr>
        </p:pic>
      </p:grpSp>
      <p:sp>
        <p:nvSpPr>
          <p:cNvPr id="36" name="Rectangle: Rounded Corners 35">
            <a:extLst>
              <a:ext uri="{FF2B5EF4-FFF2-40B4-BE49-F238E27FC236}">
                <a16:creationId xmlns:a16="http://schemas.microsoft.com/office/drawing/2014/main" id="{4914A080-DDF7-BF16-75D0-794223846AE7}"/>
              </a:ext>
            </a:extLst>
          </p:cNvPr>
          <p:cNvSpPr/>
          <p:nvPr/>
        </p:nvSpPr>
        <p:spPr>
          <a:xfrm>
            <a:off x="6400800" y="3916464"/>
            <a:ext cx="5486400" cy="2293836"/>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latin typeface="Arial" panose="020B0604020202020204" pitchFamily="34" charset="0"/>
                <a:cs typeface="Arial" panose="020B0604020202020204" pitchFamily="34" charset="0"/>
              </a:rPr>
              <a:t>Thuyết trình rõ ràng, dõng dạc</a:t>
            </a:r>
            <a:endParaRPr lang="en-US" sz="4000" dirty="0">
              <a:solidFill>
                <a:schemeClr val="tx1"/>
              </a:solidFill>
              <a:latin typeface="Arial" panose="020B0604020202020204" pitchFamily="34" charset="0"/>
              <a:cs typeface="Arial" panose="020B0604020202020204" pitchFamily="34" charset="0"/>
            </a:endParaRPr>
          </a:p>
        </p:txBody>
      </p:sp>
      <p:sp>
        <p:nvSpPr>
          <p:cNvPr id="37" name="Rectangle: Rounded Corners 36">
            <a:extLst>
              <a:ext uri="{FF2B5EF4-FFF2-40B4-BE49-F238E27FC236}">
                <a16:creationId xmlns:a16="http://schemas.microsoft.com/office/drawing/2014/main" id="{79A4116A-DAD5-0D21-F502-FEA86B52B12C}"/>
              </a:ext>
            </a:extLst>
          </p:cNvPr>
          <p:cNvSpPr/>
          <p:nvPr/>
        </p:nvSpPr>
        <p:spPr>
          <a:xfrm>
            <a:off x="12350150" y="3916463"/>
            <a:ext cx="5486400" cy="2293836"/>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latin typeface="Arial" panose="020B0604020202020204" pitchFamily="34" charset="0"/>
                <a:cs typeface="Arial" panose="020B0604020202020204" pitchFamily="34" charset="0"/>
              </a:rPr>
              <a:t>Kĩ năng giao tiếp</a:t>
            </a:r>
            <a:endParaRPr lang="en-US" sz="4000" dirty="0">
              <a:solidFill>
                <a:schemeClr val="tx1"/>
              </a:solidFill>
              <a:latin typeface="Arial" panose="020B0604020202020204" pitchFamily="34" charset="0"/>
              <a:cs typeface="Arial" panose="020B0604020202020204" pitchFamily="34" charset="0"/>
            </a:endParaRPr>
          </a:p>
        </p:txBody>
      </p:sp>
      <p:pic>
        <p:nvPicPr>
          <p:cNvPr id="2050" name="Picture 2" descr="Bạn muốn tự tin hơn - Đây là bí quyết để rèn luyện">
            <a:extLst>
              <a:ext uri="{FF2B5EF4-FFF2-40B4-BE49-F238E27FC236}">
                <a16:creationId xmlns:a16="http://schemas.microsoft.com/office/drawing/2014/main" id="{488F5923-B7C8-BCF6-B627-7FF760297D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0782" y="6626190"/>
            <a:ext cx="4967735" cy="33118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Lạm dụng thuyết trình, học sinh ngán học - Báo Phụ Nữ">
            <a:extLst>
              <a:ext uri="{FF2B5EF4-FFF2-40B4-BE49-F238E27FC236}">
                <a16:creationId xmlns:a16="http://schemas.microsoft.com/office/drawing/2014/main" id="{534B75F9-83C2-E6BD-8432-36F9586FC6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64599" y="6626190"/>
            <a:ext cx="5158801" cy="33118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4" name="Picture 6" descr="KỸ NĂNG GIAO TIẾP TỐT: CHÌA KHÓA CỦA CUỘC SỐNG LÀNH MẠNH VÀ HẠNH PHÚC |  Arkki Vietnam">
            <a:extLst>
              <a:ext uri="{FF2B5EF4-FFF2-40B4-BE49-F238E27FC236}">
                <a16:creationId xmlns:a16="http://schemas.microsoft.com/office/drawing/2014/main" id="{BB9888A5-39EB-DEFA-F673-8B90076E59E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609482" y="6615304"/>
            <a:ext cx="4967735" cy="33118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32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0-#ppt_w/2"/>
                                          </p:val>
                                        </p:tav>
                                        <p:tav tm="100000">
                                          <p:val>
                                            <p:strVal val="#ppt_x"/>
                                          </p:val>
                                        </p:tav>
                                      </p:tavLst>
                                    </p:anim>
                                    <p:anim calcmode="lin" valueType="num">
                                      <p:cBhvr additive="base">
                                        <p:cTn id="12"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 calcmode="lin" valueType="num">
                                      <p:cBhvr additive="base">
                                        <p:cTn id="21" dur="500" fill="hold"/>
                                        <p:tgtEl>
                                          <p:spTgt spid="2052"/>
                                        </p:tgtEl>
                                        <p:attrNameLst>
                                          <p:attrName>ppt_x</p:attrName>
                                        </p:attrNameLst>
                                      </p:cBhvr>
                                      <p:tavLst>
                                        <p:tav tm="0">
                                          <p:val>
                                            <p:strVal val="#ppt_x"/>
                                          </p:val>
                                        </p:tav>
                                        <p:tav tm="100000">
                                          <p:val>
                                            <p:strVal val="#ppt_x"/>
                                          </p:val>
                                        </p:tav>
                                      </p:tavLst>
                                    </p:anim>
                                    <p:anim calcmode="lin" valueType="num">
                                      <p:cBhvr additive="base">
                                        <p:cTn id="2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1+#ppt_w/2"/>
                                          </p:val>
                                        </p:tav>
                                        <p:tav tm="100000">
                                          <p:val>
                                            <p:strVal val="#ppt_x"/>
                                          </p:val>
                                        </p:tav>
                                      </p:tavLst>
                                    </p:anim>
                                    <p:anim calcmode="lin" valueType="num">
                                      <p:cBhvr additive="base">
                                        <p:cTn id="28" dur="500" fill="hold"/>
                                        <p:tgtEl>
                                          <p:spTgt spid="37"/>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2054"/>
                                        </p:tgtEl>
                                        <p:attrNameLst>
                                          <p:attrName>style.visibility</p:attrName>
                                        </p:attrNameLst>
                                      </p:cBhvr>
                                      <p:to>
                                        <p:strVal val="visible"/>
                                      </p:to>
                                    </p:set>
                                    <p:anim calcmode="lin" valueType="num">
                                      <p:cBhvr additive="base">
                                        <p:cTn id="31" dur="500" fill="hold"/>
                                        <p:tgtEl>
                                          <p:spTgt spid="2054"/>
                                        </p:tgtEl>
                                        <p:attrNameLst>
                                          <p:attrName>ppt_x</p:attrName>
                                        </p:attrNameLst>
                                      </p:cBhvr>
                                      <p:tavLst>
                                        <p:tav tm="0">
                                          <p:val>
                                            <p:strVal val="1+#ppt_w/2"/>
                                          </p:val>
                                        </p:tav>
                                        <p:tav tm="100000">
                                          <p:val>
                                            <p:strVal val="#ppt_x"/>
                                          </p:val>
                                        </p:tav>
                                      </p:tavLst>
                                    </p:anim>
                                    <p:anim calcmode="lin" valueType="num">
                                      <p:cBhvr additive="base">
                                        <p:cTn id="32" dur="500" fill="hold"/>
                                        <p:tgtEl>
                                          <p:spTgt spid="20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6" grpId="0" animBg="1"/>
      <p:bldP spid="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TotalTime>
  <Words>1225</Words>
  <Application>Microsoft Office PowerPoint</Application>
  <PresentationFormat>Custom</PresentationFormat>
  <Paragraphs>146</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Calibri</vt:lpstr>
      <vt:lpstr>Arial</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Green Pastel Gradient Playful Illustration English Class Education Presentation</dc:title>
  <dc:creator>Linh Phan</dc:creator>
  <cp:lastModifiedBy>Administrator</cp:lastModifiedBy>
  <cp:revision>5</cp:revision>
  <dcterms:created xsi:type="dcterms:W3CDTF">2006-08-16T00:00:00Z</dcterms:created>
  <dcterms:modified xsi:type="dcterms:W3CDTF">2023-11-09T15:34:30Z</dcterms:modified>
  <dc:identifier>DAFQH7IOybU</dc:identifier>
</cp:coreProperties>
</file>