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73" r:id="rId5"/>
    <p:sldId id="259" r:id="rId6"/>
    <p:sldId id="260" r:id="rId7"/>
    <p:sldId id="274" r:id="rId8"/>
    <p:sldId id="271" r:id="rId9"/>
    <p:sldId id="263" r:id="rId10"/>
    <p:sldId id="262" r:id="rId11"/>
    <p:sldId id="269" r:id="rId12"/>
    <p:sldId id="261" r:id="rId13"/>
    <p:sldId id="268" r:id="rId14"/>
    <p:sldId id="272" r:id="rId15"/>
    <p:sldId id="265" r:id="rId16"/>
    <p:sldId id="270" r:id="rId17"/>
  </p:sldIdLst>
  <p:sldSz cx="18288000" cy="10287000"/>
  <p:notesSz cx="6858000" cy="9144000"/>
  <p:embeddedFontLst>
    <p:embeddedFont>
      <p:font typeface="Calibri"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2604"/>
    <a:srgbClr val="FBD8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1" d="100"/>
          <a:sy n="21" d="100"/>
        </p:scale>
        <p:origin x="-426" y="-8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13188" b="2436"/>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101548" y="6591300"/>
            <a:ext cx="9753600" cy="2431371"/>
          </a:xfrm>
          <a:prstGeom prst="rect">
            <a:avLst/>
          </a:prstGeom>
          <a:noFill/>
        </p:spPr>
        <p:txBody>
          <a:bodyPr wrap="square" rtlCol="0">
            <a:spAutoFit/>
          </a:bodyPr>
          <a:lstStyle/>
          <a:p>
            <a:pPr algn="ctr">
              <a:lnSpc>
                <a:spcPct val="150000"/>
              </a:lnSpc>
            </a:pPr>
            <a:r>
              <a:rPr lang="en-US" sz="5400" b="1" smtClean="0">
                <a:solidFill>
                  <a:schemeClr val="bg1"/>
                </a:solidFill>
                <a:latin typeface="Arial" pitchFamily="34" charset="0"/>
                <a:cs typeface="Arial" pitchFamily="34" charset="0"/>
              </a:rPr>
              <a:t>Chào mừng thầy cô </a:t>
            </a:r>
          </a:p>
          <a:p>
            <a:pPr algn="ctr">
              <a:lnSpc>
                <a:spcPct val="150000"/>
              </a:lnSpc>
            </a:pPr>
            <a:r>
              <a:rPr lang="en-US" sz="5400" b="1" smtClean="0">
                <a:solidFill>
                  <a:schemeClr val="bg1"/>
                </a:solidFill>
                <a:latin typeface="Arial" pitchFamily="34" charset="0"/>
                <a:cs typeface="Arial" pitchFamily="34" charset="0"/>
              </a:rPr>
              <a:t>và các em đến với tiết học </a:t>
            </a:r>
            <a:endParaRPr lang="vi-VN" sz="5400" b="1">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grpSp>
        <p:nvGrpSpPr>
          <p:cNvPr id="2" name="Group 2"/>
          <p:cNvGrpSpPr/>
          <p:nvPr/>
        </p:nvGrpSpPr>
        <p:grpSpPr>
          <a:xfrm>
            <a:off x="1413344" y="3083872"/>
            <a:ext cx="9795636" cy="5719979"/>
            <a:chOff x="-957493" y="871047"/>
            <a:chExt cx="13060848" cy="7626638"/>
          </a:xfrm>
        </p:grpSpPr>
        <p:sp>
          <p:nvSpPr>
            <p:cNvPr id="3" name="TextBox 3"/>
            <p:cNvSpPr txBox="1"/>
            <p:nvPr/>
          </p:nvSpPr>
          <p:spPr>
            <a:xfrm>
              <a:off x="-957493" y="871047"/>
              <a:ext cx="13060848" cy="6206827"/>
            </a:xfrm>
            <a:prstGeom prst="rect">
              <a:avLst/>
            </a:prstGeom>
          </p:spPr>
          <p:txBody>
            <a:bodyPr wrap="square" lIns="0" tIns="0" rIns="0" bIns="0" rtlCol="0" anchor="t">
              <a:spAutoFit/>
            </a:bodyPr>
            <a:lstStyle/>
            <a:p>
              <a:pPr algn="ctr">
                <a:lnSpc>
                  <a:spcPts val="12144"/>
                </a:lnSpc>
              </a:pPr>
              <a:r>
                <a:rPr lang="en-US" sz="7200" b="1" spc="-138">
                  <a:solidFill>
                    <a:srgbClr val="632B2B"/>
                  </a:solidFill>
                  <a:latin typeface="Arial" pitchFamily="34" charset="0"/>
                  <a:cs typeface="Arial" pitchFamily="34" charset="0"/>
                </a:rPr>
                <a:t>2. </a:t>
              </a:r>
            </a:p>
            <a:p>
              <a:pPr algn="ctr">
                <a:lnSpc>
                  <a:spcPts val="12144"/>
                </a:lnSpc>
              </a:pPr>
              <a:r>
                <a:rPr lang="en-US" sz="7200" b="1" spc="-138" smtClean="0">
                  <a:solidFill>
                    <a:srgbClr val="632B2B"/>
                  </a:solidFill>
                  <a:latin typeface="Arial" pitchFamily="34" charset="0"/>
                  <a:cs typeface="Arial" pitchFamily="34" charset="0"/>
                </a:rPr>
                <a:t>Điều em muốn chia sẻ cùng thầy cô</a:t>
              </a:r>
              <a:endParaRPr lang="en-US" sz="7200" b="1" spc="-138">
                <a:solidFill>
                  <a:srgbClr val="632B2B"/>
                </a:solidFill>
                <a:latin typeface="Arial" pitchFamily="34" charset="0"/>
                <a:cs typeface="Arial" pitchFamily="34" charset="0"/>
              </a:endParaRPr>
            </a:p>
          </p:txBody>
        </p:sp>
        <p:sp>
          <p:nvSpPr>
            <p:cNvPr id="4" name="TextBox 4"/>
            <p:cNvSpPr txBox="1"/>
            <p:nvPr/>
          </p:nvSpPr>
          <p:spPr>
            <a:xfrm>
              <a:off x="0" y="7927378"/>
              <a:ext cx="10218896" cy="570307"/>
            </a:xfrm>
            <a:prstGeom prst="rect">
              <a:avLst/>
            </a:prstGeom>
          </p:spPr>
          <p:txBody>
            <a:bodyPr lIns="0" tIns="0" rIns="0" bIns="0" rtlCol="0" anchor="t">
              <a:spAutoFit/>
            </a:bodyPr>
            <a:lstStyle/>
            <a:p>
              <a:pPr marL="0" lvl="0" indent="0" algn="l">
                <a:lnSpc>
                  <a:spcPts val="3599"/>
                </a:lnSpc>
                <a:spcBef>
                  <a:spcPct val="0"/>
                </a:spcBef>
              </a:pPr>
              <a:endParaRPr/>
            </a:p>
          </p:txBody>
        </p:sp>
      </p:grpSp>
      <p:grpSp>
        <p:nvGrpSpPr>
          <p:cNvPr id="5" name="Group 5"/>
          <p:cNvGrpSpPr/>
          <p:nvPr/>
        </p:nvGrpSpPr>
        <p:grpSpPr>
          <a:xfrm>
            <a:off x="17249485" y="3131410"/>
            <a:ext cx="176115" cy="4024179"/>
            <a:chOff x="0" y="0"/>
            <a:chExt cx="234820" cy="5365572"/>
          </a:xfrm>
        </p:grpSpPr>
        <p:grpSp>
          <p:nvGrpSpPr>
            <p:cNvPr id="6" name="Group 6"/>
            <p:cNvGrpSpPr/>
            <p:nvPr/>
          </p:nvGrpSpPr>
          <p:grpSpPr>
            <a:xfrm>
              <a:off x="0" y="0"/>
              <a:ext cx="234820" cy="23482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8" name="Group 8"/>
            <p:cNvGrpSpPr/>
            <p:nvPr/>
          </p:nvGrpSpPr>
          <p:grpSpPr>
            <a:xfrm>
              <a:off x="0" y="641344"/>
              <a:ext cx="234820" cy="23482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0" name="Group 10"/>
            <p:cNvGrpSpPr/>
            <p:nvPr/>
          </p:nvGrpSpPr>
          <p:grpSpPr>
            <a:xfrm>
              <a:off x="0" y="1282688"/>
              <a:ext cx="234820" cy="23482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2" name="Group 12"/>
            <p:cNvGrpSpPr/>
            <p:nvPr/>
          </p:nvGrpSpPr>
          <p:grpSpPr>
            <a:xfrm>
              <a:off x="0" y="1924032"/>
              <a:ext cx="234820" cy="234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4" name="Group 14"/>
            <p:cNvGrpSpPr/>
            <p:nvPr/>
          </p:nvGrpSpPr>
          <p:grpSpPr>
            <a:xfrm>
              <a:off x="0" y="2565376"/>
              <a:ext cx="234820" cy="23482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6" name="Group 16"/>
            <p:cNvGrpSpPr/>
            <p:nvPr/>
          </p:nvGrpSpPr>
          <p:grpSpPr>
            <a:xfrm>
              <a:off x="0" y="3206720"/>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3848064"/>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0" name="Group 20"/>
            <p:cNvGrpSpPr/>
            <p:nvPr/>
          </p:nvGrpSpPr>
          <p:grpSpPr>
            <a:xfrm>
              <a:off x="0" y="4489409"/>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5130753"/>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6997952" y="8986702"/>
            <a:ext cx="679181" cy="300074"/>
          </a:xfrm>
          <a:prstGeom prst="rect">
            <a:avLst/>
          </a:prstGeom>
        </p:spPr>
      </p:pic>
      <p:grpSp>
        <p:nvGrpSpPr>
          <p:cNvPr id="25" name="Group 25"/>
          <p:cNvGrpSpPr/>
          <p:nvPr/>
        </p:nvGrpSpPr>
        <p:grpSpPr>
          <a:xfrm>
            <a:off x="1028700" y="1028700"/>
            <a:ext cx="358140" cy="358140"/>
            <a:chOff x="0" y="0"/>
            <a:chExt cx="477520" cy="477520"/>
          </a:xfrm>
        </p:grpSpPr>
        <p:grpSp>
          <p:nvGrpSpPr>
            <p:cNvPr id="26" name="Group 26"/>
            <p:cNvGrpSpPr/>
            <p:nvPr/>
          </p:nvGrpSpPr>
          <p:grpSpPr>
            <a:xfrm>
              <a:off x="0" y="0"/>
              <a:ext cx="477520" cy="77593"/>
              <a:chOff x="0" y="0"/>
              <a:chExt cx="1913890" cy="310990"/>
            </a:xfrm>
          </p:grpSpPr>
          <p:sp>
            <p:nvSpPr>
              <p:cNvPr id="27" name="Freeform 2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8" name="Group 28"/>
            <p:cNvGrpSpPr/>
            <p:nvPr/>
          </p:nvGrpSpPr>
          <p:grpSpPr>
            <a:xfrm>
              <a:off x="0" y="199964"/>
              <a:ext cx="477520" cy="77593"/>
              <a:chOff x="0" y="0"/>
              <a:chExt cx="1913890" cy="310990"/>
            </a:xfrm>
          </p:grpSpPr>
          <p:sp>
            <p:nvSpPr>
              <p:cNvPr id="29" name="Freeform 2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30" name="Group 30"/>
            <p:cNvGrpSpPr/>
            <p:nvPr/>
          </p:nvGrpSpPr>
          <p:grpSpPr>
            <a:xfrm>
              <a:off x="0" y="399927"/>
              <a:ext cx="477520" cy="77593"/>
              <a:chOff x="0" y="0"/>
              <a:chExt cx="1913890" cy="310990"/>
            </a:xfrm>
          </p:grpSpPr>
          <p:sp>
            <p:nvSpPr>
              <p:cNvPr id="31" name="Freeform 3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pic>
        <p:nvPicPr>
          <p:cNvPr id="32" name="Picture 32"/>
          <p:cNvPicPr>
            <a:picLocks noChangeAspect="1"/>
          </p:cNvPicPr>
          <p:nvPr/>
        </p:nvPicPr>
        <p:blipFill>
          <a:blip r:embed="rId4"/>
          <a:srcRect/>
          <a:stretch>
            <a:fillRect/>
          </a:stretch>
        </p:blipFill>
        <p:spPr>
          <a:xfrm>
            <a:off x="12055738" y="1178673"/>
            <a:ext cx="5431842" cy="7479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D8BB"/>
        </a:solidFill>
        <a:effectLst/>
      </p:bgPr>
    </p:bg>
    <p:spTree>
      <p:nvGrpSpPr>
        <p:cNvPr id="1" name=""/>
        <p:cNvGrpSpPr/>
        <p:nvPr/>
      </p:nvGrpSpPr>
      <p:grpSpPr>
        <a:xfrm>
          <a:off x="0" y="0"/>
          <a:ext cx="0" cy="0"/>
          <a:chOff x="0" y="0"/>
          <a:chExt cx="0" cy="0"/>
        </a:xfrm>
      </p:grpSpPr>
      <p:sp>
        <p:nvSpPr>
          <p:cNvPr id="4" name="TextBox 31"/>
          <p:cNvSpPr txBox="1"/>
          <p:nvPr/>
        </p:nvSpPr>
        <p:spPr>
          <a:xfrm>
            <a:off x="1519406" y="3264055"/>
            <a:ext cx="7315200" cy="4431983"/>
          </a:xfrm>
          <a:prstGeom prst="rect">
            <a:avLst/>
          </a:prstGeom>
        </p:spPr>
        <p:txBody>
          <a:bodyPr wrap="square" lIns="0" tIns="0" rIns="0" bIns="0" rtlCol="0" anchor="t">
            <a:spAutoFit/>
          </a:bodyPr>
          <a:lstStyle/>
          <a:p>
            <a:pPr lvl="0" algn="just">
              <a:lnSpc>
                <a:spcPct val="150000"/>
              </a:lnSpc>
            </a:pPr>
            <a:r>
              <a:rPr lang="en-US" sz="4800" b="1" smtClean="0">
                <a:solidFill>
                  <a:srgbClr val="C00000"/>
                </a:solidFill>
                <a:latin typeface="Arial" pitchFamily="34" charset="0"/>
                <a:cs typeface="Arial" pitchFamily="34" charset="0"/>
              </a:rPr>
              <a:t>- Thời gian: 5 phút</a:t>
            </a:r>
          </a:p>
          <a:p>
            <a:pPr lvl="0" algn="just">
              <a:lnSpc>
                <a:spcPct val="150000"/>
              </a:lnSpc>
            </a:pPr>
            <a:r>
              <a:rPr lang="en-US" sz="4800" b="1" smtClean="0">
                <a:solidFill>
                  <a:srgbClr val="C00000"/>
                </a:solidFill>
                <a:latin typeface="Arial" pitchFamily="34" charset="0"/>
                <a:cs typeface="Arial" pitchFamily="34" charset="0"/>
              </a:rPr>
              <a:t>- Nhiệm vụ: </a:t>
            </a:r>
            <a:r>
              <a:rPr lang="en-US" sz="4800" b="1">
                <a:solidFill>
                  <a:srgbClr val="C00000"/>
                </a:solidFill>
                <a:latin typeface="Arial" pitchFamily="34" charset="0"/>
                <a:cs typeface="Arial" pitchFamily="34" charset="0"/>
              </a:rPr>
              <a:t>V</a:t>
            </a:r>
            <a:r>
              <a:rPr lang="en-US" sz="4800" b="1" smtClean="0">
                <a:solidFill>
                  <a:srgbClr val="C00000"/>
                </a:solidFill>
                <a:latin typeface="Arial" pitchFamily="34" charset="0"/>
                <a:cs typeface="Arial" pitchFamily="34" charset="0"/>
              </a:rPr>
              <a:t>iết </a:t>
            </a:r>
            <a:r>
              <a:rPr lang="en-US" sz="4800" b="1">
                <a:solidFill>
                  <a:srgbClr val="C00000"/>
                </a:solidFill>
                <a:latin typeface="Arial" pitchFamily="34" charset="0"/>
                <a:cs typeface="Arial" pitchFamily="34" charset="0"/>
              </a:rPr>
              <a:t>ra thẻ giấy 2 điều các em mong muốn từ phía thầy cô. </a:t>
            </a:r>
            <a:endParaRPr lang="en-US" sz="4800" b="1" spc="-4">
              <a:solidFill>
                <a:srgbClr val="C00000"/>
              </a:solidFill>
              <a:latin typeface="Arial" pitchFamily="34" charset="0"/>
              <a:cs typeface="Arial" pitchFamily="34" charset="0"/>
            </a:endParaRPr>
          </a:p>
        </p:txBody>
      </p:sp>
      <p:sp>
        <p:nvSpPr>
          <p:cNvPr id="5" name="TextBox 4"/>
          <p:cNvSpPr txBox="1"/>
          <p:nvPr/>
        </p:nvSpPr>
        <p:spPr>
          <a:xfrm>
            <a:off x="2246556" y="1725424"/>
            <a:ext cx="5860900" cy="830997"/>
          </a:xfrm>
          <a:prstGeom prst="rect">
            <a:avLst/>
          </a:prstGeom>
          <a:noFill/>
        </p:spPr>
        <p:txBody>
          <a:bodyPr wrap="none" rtlCol="0">
            <a:spAutoFit/>
          </a:bodyPr>
          <a:lstStyle/>
          <a:p>
            <a:r>
              <a:rPr lang="en-US" sz="4800" b="1" u="sng" smtClean="0">
                <a:latin typeface="Arial" pitchFamily="34" charset="0"/>
                <a:cs typeface="Arial" pitchFamily="34" charset="0"/>
              </a:rPr>
              <a:t>THẢO LUẬN </a:t>
            </a:r>
            <a:r>
              <a:rPr lang="en-US" sz="4800" b="1" u="sng" smtClean="0">
                <a:latin typeface="Arial" pitchFamily="34" charset="0"/>
                <a:cs typeface="Arial" pitchFamily="34" charset="0"/>
              </a:rPr>
              <a:t>NHÓM</a:t>
            </a:r>
            <a:endParaRPr lang="vi-VN" sz="4800" b="1" u="sng">
              <a:latin typeface="Arial" pitchFamily="34" charset="0"/>
              <a:cs typeface="Arial" pitchFamily="34" charset="0"/>
            </a:endParaRPr>
          </a:p>
        </p:txBody>
      </p:sp>
      <p:pic>
        <p:nvPicPr>
          <p:cNvPr id="6" name="Picture 2"/>
          <p:cNvPicPr>
            <a:picLocks noChangeAspect="1"/>
          </p:cNvPicPr>
          <p:nvPr/>
        </p:nvPicPr>
        <p:blipFill>
          <a:blip r:embed="rId2"/>
          <a:srcRect/>
          <a:stretch>
            <a:fillRect/>
          </a:stretch>
        </p:blipFill>
        <p:spPr>
          <a:xfrm>
            <a:off x="10354702" y="-98834"/>
            <a:ext cx="4151325" cy="6709212"/>
          </a:xfrm>
          <a:prstGeom prst="rect">
            <a:avLst/>
          </a:prstGeom>
        </p:spPr>
      </p:pic>
      <p:pic>
        <p:nvPicPr>
          <p:cNvPr id="8" name="Picture 3"/>
          <p:cNvPicPr>
            <a:picLocks noChangeAspect="1"/>
          </p:cNvPicPr>
          <p:nvPr/>
        </p:nvPicPr>
        <p:blipFill>
          <a:blip r:embed="rId3"/>
          <a:srcRect/>
          <a:stretch>
            <a:fillRect/>
          </a:stretch>
        </p:blipFill>
        <p:spPr>
          <a:xfrm>
            <a:off x="13030200" y="1505010"/>
            <a:ext cx="4631906" cy="8739445"/>
          </a:xfrm>
          <a:prstGeom prst="rect">
            <a:avLst/>
          </a:prstGeom>
        </p:spPr>
      </p:pic>
    </p:spTree>
    <p:extLst>
      <p:ext uri="{BB962C8B-B14F-4D97-AF65-F5344CB8AC3E}">
        <p14:creationId xmlns:p14="http://schemas.microsoft.com/office/powerpoint/2010/main" val="38098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17249485" y="3131410"/>
            <a:ext cx="176115" cy="4024179"/>
            <a:chOff x="0" y="0"/>
            <a:chExt cx="234820" cy="5365572"/>
          </a:xfrm>
        </p:grpSpPr>
        <p:grpSp>
          <p:nvGrpSpPr>
            <p:cNvPr id="3" name="Group 3"/>
            <p:cNvGrpSpPr/>
            <p:nvPr/>
          </p:nvGrpSpPr>
          <p:grpSpPr>
            <a:xfrm>
              <a:off x="0" y="0"/>
              <a:ext cx="234820" cy="23482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5" name="Group 5"/>
            <p:cNvGrpSpPr/>
            <p:nvPr/>
          </p:nvGrpSpPr>
          <p:grpSpPr>
            <a:xfrm>
              <a:off x="0" y="641344"/>
              <a:ext cx="234820" cy="23482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7" name="Group 7"/>
            <p:cNvGrpSpPr/>
            <p:nvPr/>
          </p:nvGrpSpPr>
          <p:grpSpPr>
            <a:xfrm>
              <a:off x="0" y="1282688"/>
              <a:ext cx="234820" cy="2348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9" name="Group 9"/>
            <p:cNvGrpSpPr/>
            <p:nvPr/>
          </p:nvGrpSpPr>
          <p:grpSpPr>
            <a:xfrm>
              <a:off x="0" y="1924032"/>
              <a:ext cx="234820" cy="2348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0" y="2565376"/>
              <a:ext cx="234820" cy="2348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3" name="Group 13"/>
            <p:cNvGrpSpPr/>
            <p:nvPr/>
          </p:nvGrpSpPr>
          <p:grpSpPr>
            <a:xfrm>
              <a:off x="0" y="3206720"/>
              <a:ext cx="234820" cy="23482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0" y="3848064"/>
              <a:ext cx="234820" cy="23482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0" y="4489409"/>
              <a:ext cx="234820" cy="23482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0" y="5130753"/>
              <a:ext cx="234820" cy="23482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6997952" y="8986702"/>
            <a:ext cx="679181" cy="300074"/>
          </a:xfrm>
          <a:prstGeom prst="rect">
            <a:avLst/>
          </a:prstGeom>
        </p:spPr>
      </p:pic>
      <p:grpSp>
        <p:nvGrpSpPr>
          <p:cNvPr id="22" name="Group 22"/>
          <p:cNvGrpSpPr/>
          <p:nvPr/>
        </p:nvGrpSpPr>
        <p:grpSpPr>
          <a:xfrm>
            <a:off x="1028700" y="1028700"/>
            <a:ext cx="358140" cy="358140"/>
            <a:chOff x="0" y="0"/>
            <a:chExt cx="477520" cy="477520"/>
          </a:xfrm>
        </p:grpSpPr>
        <p:grpSp>
          <p:nvGrpSpPr>
            <p:cNvPr id="23" name="Group 23"/>
            <p:cNvGrpSpPr/>
            <p:nvPr/>
          </p:nvGrpSpPr>
          <p:grpSpPr>
            <a:xfrm>
              <a:off x="0" y="0"/>
              <a:ext cx="477520" cy="77593"/>
              <a:chOff x="0" y="0"/>
              <a:chExt cx="1913890" cy="310990"/>
            </a:xfrm>
          </p:grpSpPr>
          <p:sp>
            <p:nvSpPr>
              <p:cNvPr id="24" name="Freeform 2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5" name="Group 25"/>
            <p:cNvGrpSpPr/>
            <p:nvPr/>
          </p:nvGrpSpPr>
          <p:grpSpPr>
            <a:xfrm>
              <a:off x="0" y="199964"/>
              <a:ext cx="477520" cy="77593"/>
              <a:chOff x="0" y="0"/>
              <a:chExt cx="1913890" cy="310990"/>
            </a:xfrm>
          </p:grpSpPr>
          <p:sp>
            <p:nvSpPr>
              <p:cNvPr id="26" name="Freeform 2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7" name="Group 27"/>
            <p:cNvGrpSpPr/>
            <p:nvPr/>
          </p:nvGrpSpPr>
          <p:grpSpPr>
            <a:xfrm>
              <a:off x="0" y="399927"/>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pic>
        <p:nvPicPr>
          <p:cNvPr id="29" name="Picture 29"/>
          <p:cNvPicPr>
            <a:picLocks noChangeAspect="1"/>
          </p:cNvPicPr>
          <p:nvPr/>
        </p:nvPicPr>
        <p:blipFill>
          <a:blip r:embed="rId4"/>
          <a:srcRect/>
          <a:stretch>
            <a:fillRect/>
          </a:stretch>
        </p:blipFill>
        <p:spPr>
          <a:xfrm>
            <a:off x="433296" y="2130659"/>
            <a:ext cx="7092003" cy="7127641"/>
          </a:xfrm>
          <a:prstGeom prst="rect">
            <a:avLst/>
          </a:prstGeom>
        </p:spPr>
      </p:pic>
      <p:sp>
        <p:nvSpPr>
          <p:cNvPr id="30" name="Rectangle 29"/>
          <p:cNvSpPr/>
          <p:nvPr/>
        </p:nvSpPr>
        <p:spPr>
          <a:xfrm>
            <a:off x="8280045" y="2095500"/>
            <a:ext cx="8876980" cy="3594638"/>
          </a:xfrm>
          <a:prstGeom prst="rect">
            <a:avLst/>
          </a:prstGeom>
        </p:spPr>
        <p:txBody>
          <a:bodyPr wrap="square">
            <a:spAutoFit/>
          </a:bodyPr>
          <a:lstStyle/>
          <a:p>
            <a:pPr algn="just">
              <a:lnSpc>
                <a:spcPct val="200000"/>
              </a:lnSpc>
            </a:pPr>
            <a:r>
              <a:rPr lang="en-US" sz="4000" smtClean="0">
                <a:latin typeface="Arial" pitchFamily="34" charset="0"/>
                <a:cs typeface="Arial" pitchFamily="34" charset="0"/>
              </a:rPr>
              <a:t>+ </a:t>
            </a:r>
            <a:r>
              <a:rPr lang="en-US" sz="4000">
                <a:latin typeface="Arial" pitchFamily="34" charset="0"/>
                <a:cs typeface="Arial" pitchFamily="34" charset="0"/>
              </a:rPr>
              <a:t>Nếu là thầy cô thì em sẽ... với HS;</a:t>
            </a:r>
            <a:endParaRPr lang="vi-VN" sz="4000">
              <a:latin typeface="Arial" pitchFamily="34" charset="0"/>
              <a:cs typeface="Arial" pitchFamily="34" charset="0"/>
            </a:endParaRPr>
          </a:p>
          <a:p>
            <a:pPr algn="just">
              <a:lnSpc>
                <a:spcPct val="200000"/>
              </a:lnSpc>
            </a:pPr>
            <a:r>
              <a:rPr lang="en-US" sz="4000">
                <a:latin typeface="Arial" pitchFamily="34" charset="0"/>
                <a:cs typeface="Arial" pitchFamily="34" charset="0"/>
              </a:rPr>
              <a:t>+ Nếu có một điều ước về thầy cô thì điều ước đó </a:t>
            </a:r>
            <a:r>
              <a:rPr lang="en-US" sz="4000">
                <a:latin typeface="Arial" pitchFamily="34" charset="0"/>
                <a:cs typeface="Arial" pitchFamily="34" charset="0"/>
              </a:rPr>
              <a:t>là</a:t>
            </a:r>
            <a:r>
              <a:rPr lang="en-US" sz="4000" smtClean="0">
                <a:latin typeface="Arial" pitchFamily="34" charset="0"/>
                <a:cs typeface="Arial" pitchFamily="34" charset="0"/>
              </a:rPr>
              <a:t>….</a:t>
            </a:r>
            <a:endParaRPr lang="vi-VN" sz="4000">
              <a:latin typeface="Arial" pitchFamily="34" charset="0"/>
              <a:cs typeface="Arial" pitchFamily="34" charset="0"/>
            </a:endParaRPr>
          </a:p>
        </p:txBody>
      </p:sp>
      <p:sp>
        <p:nvSpPr>
          <p:cNvPr id="32" name="Rectangle 31"/>
          <p:cNvSpPr/>
          <p:nvPr/>
        </p:nvSpPr>
        <p:spPr>
          <a:xfrm>
            <a:off x="6400800" y="960857"/>
            <a:ext cx="11582400" cy="901593"/>
          </a:xfrm>
          <a:prstGeom prst="rect">
            <a:avLst/>
          </a:prstGeom>
        </p:spPr>
        <p:txBody>
          <a:bodyPr wrap="square">
            <a:spAutoFit/>
          </a:bodyPr>
          <a:lstStyle/>
          <a:p>
            <a:pPr lvl="0" algn="just">
              <a:lnSpc>
                <a:spcPct val="150000"/>
              </a:lnSpc>
            </a:pPr>
            <a:r>
              <a:rPr lang="en-US" sz="4000" b="1" smtClean="0">
                <a:solidFill>
                  <a:srgbClr val="C00000"/>
                </a:solidFill>
                <a:latin typeface="Arial" pitchFamily="34" charset="0"/>
                <a:cs typeface="Arial" pitchFamily="34" charset="0"/>
              </a:rPr>
              <a:t>- Các </a:t>
            </a:r>
            <a:r>
              <a:rPr lang="en-US" sz="4000" b="1">
                <a:solidFill>
                  <a:srgbClr val="C00000"/>
                </a:solidFill>
                <a:latin typeface="Arial" pitchFamily="34" charset="0"/>
                <a:cs typeface="Arial" pitchFamily="34" charset="0"/>
              </a:rPr>
              <a:t>suy nghĩ có thể được viết ra dưới dạng:</a:t>
            </a:r>
            <a:endParaRPr lang="vi-VN" sz="4000" b="1">
              <a:solidFill>
                <a:srgbClr val="C00000"/>
              </a:solidFill>
              <a:latin typeface="Arial" pitchFamily="34" charset="0"/>
              <a:cs typeface="Arial" pitchFamily="34" charset="0"/>
            </a:endParaRPr>
          </a:p>
        </p:txBody>
      </p:sp>
      <p:sp>
        <p:nvSpPr>
          <p:cNvPr id="33" name="Rectangle 32"/>
          <p:cNvSpPr/>
          <p:nvPr/>
        </p:nvSpPr>
        <p:spPr>
          <a:xfrm>
            <a:off x="8229600" y="5827968"/>
            <a:ext cx="8876980" cy="2363532"/>
          </a:xfrm>
          <a:prstGeom prst="rect">
            <a:avLst/>
          </a:prstGeom>
        </p:spPr>
        <p:txBody>
          <a:bodyPr wrap="square">
            <a:spAutoFit/>
          </a:bodyPr>
          <a:lstStyle/>
          <a:p>
            <a:pPr lvl="0" algn="just">
              <a:lnSpc>
                <a:spcPct val="200000"/>
              </a:lnSpc>
            </a:pPr>
            <a:r>
              <a:rPr lang="en-US" sz="4000" b="1">
                <a:solidFill>
                  <a:srgbClr val="C00000"/>
                </a:solidFill>
                <a:latin typeface="Arial" pitchFamily="34" charset="0"/>
                <a:cs typeface="Arial" pitchFamily="34" charset="0"/>
              </a:rPr>
              <a:t>- Chia sẻ với các bạn khác những điều đã viết.</a:t>
            </a:r>
            <a:endParaRPr lang="vi-VN" sz="4000" b="1">
              <a:solidFill>
                <a:srgbClr val="C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57200" y="2027072"/>
            <a:ext cx="7446958" cy="7018758"/>
          </a:xfrm>
          <a:prstGeom prst="rect">
            <a:avLst/>
          </a:prstGeom>
        </p:spPr>
      </p:pic>
      <p:grpSp>
        <p:nvGrpSpPr>
          <p:cNvPr id="6" name="Group 6"/>
          <p:cNvGrpSpPr/>
          <p:nvPr/>
        </p:nvGrpSpPr>
        <p:grpSpPr>
          <a:xfrm>
            <a:off x="1038515" y="1028700"/>
            <a:ext cx="358140" cy="358140"/>
            <a:chOff x="0" y="0"/>
            <a:chExt cx="477520" cy="477520"/>
          </a:xfrm>
        </p:grpSpPr>
        <p:grpSp>
          <p:nvGrpSpPr>
            <p:cNvPr id="7" name="Group 7"/>
            <p:cNvGrpSpPr/>
            <p:nvPr/>
          </p:nvGrpSpPr>
          <p:grpSpPr>
            <a:xfrm>
              <a:off x="0" y="0"/>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9" name="Group 9"/>
            <p:cNvGrpSpPr/>
            <p:nvPr/>
          </p:nvGrpSpPr>
          <p:grpSpPr>
            <a:xfrm>
              <a:off x="0" y="199964"/>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399927"/>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3" name="Group 13"/>
          <p:cNvGrpSpPr/>
          <p:nvPr/>
        </p:nvGrpSpPr>
        <p:grpSpPr>
          <a:xfrm>
            <a:off x="17259300" y="3131410"/>
            <a:ext cx="176115" cy="17611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17259300" y="3612418"/>
            <a:ext cx="176115" cy="17611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17259300" y="4093426"/>
            <a:ext cx="176115" cy="17611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17259300" y="4574435"/>
            <a:ext cx="176115" cy="176115"/>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1" name="Group 21"/>
          <p:cNvGrpSpPr/>
          <p:nvPr/>
        </p:nvGrpSpPr>
        <p:grpSpPr>
          <a:xfrm>
            <a:off x="17259300" y="5055443"/>
            <a:ext cx="176115" cy="176115"/>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3" name="Group 23"/>
          <p:cNvGrpSpPr/>
          <p:nvPr/>
        </p:nvGrpSpPr>
        <p:grpSpPr>
          <a:xfrm>
            <a:off x="17259300" y="5536451"/>
            <a:ext cx="176115" cy="17611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5" name="Group 25"/>
          <p:cNvGrpSpPr/>
          <p:nvPr/>
        </p:nvGrpSpPr>
        <p:grpSpPr>
          <a:xfrm>
            <a:off x="17259300" y="6017459"/>
            <a:ext cx="176115" cy="17611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7" name="Group 27"/>
          <p:cNvGrpSpPr/>
          <p:nvPr/>
        </p:nvGrpSpPr>
        <p:grpSpPr>
          <a:xfrm>
            <a:off x="17259300" y="6498467"/>
            <a:ext cx="176115" cy="176115"/>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9" name="Group 29"/>
          <p:cNvGrpSpPr/>
          <p:nvPr/>
        </p:nvGrpSpPr>
        <p:grpSpPr>
          <a:xfrm>
            <a:off x="17259300" y="6979475"/>
            <a:ext cx="176115" cy="176115"/>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pic>
        <p:nvPicPr>
          <p:cNvPr id="31" name="Picture 3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7007767" y="9017092"/>
            <a:ext cx="679181" cy="300074"/>
          </a:xfrm>
          <a:prstGeom prst="rect">
            <a:avLst/>
          </a:prstGeom>
        </p:spPr>
      </p:pic>
      <p:sp>
        <p:nvSpPr>
          <p:cNvPr id="32" name="Rectangle 31"/>
          <p:cNvSpPr/>
          <p:nvPr/>
        </p:nvSpPr>
        <p:spPr>
          <a:xfrm>
            <a:off x="8839200" y="2177134"/>
            <a:ext cx="7848600" cy="6740307"/>
          </a:xfrm>
          <a:prstGeom prst="rect">
            <a:avLst/>
          </a:prstGeom>
          <a:solidFill>
            <a:schemeClr val="accent6">
              <a:lumMod val="20000"/>
              <a:lumOff val="80000"/>
            </a:schemeClr>
          </a:solidFill>
        </p:spPr>
        <p:txBody>
          <a:bodyPr wrap="square">
            <a:spAutoFit/>
          </a:bodyPr>
          <a:lstStyle/>
          <a:p>
            <a:pPr algn="just">
              <a:lnSpc>
                <a:spcPct val="150000"/>
              </a:lnSpc>
            </a:pPr>
            <a:r>
              <a:rPr lang="en-US" sz="3600">
                <a:solidFill>
                  <a:schemeClr val="accent6">
                    <a:lumMod val="50000"/>
                  </a:schemeClr>
                </a:solidFill>
                <a:latin typeface="Arial" pitchFamily="34" charset="0"/>
                <a:cs typeface="Arial" pitchFamily="34" charset="0"/>
              </a:rPr>
              <a:t>- Mỗi chúng ta đều mong muốn được thầy cô giáo quan tâm. </a:t>
            </a:r>
            <a:endParaRPr lang="vi-VN" sz="3600">
              <a:solidFill>
                <a:schemeClr val="accent6">
                  <a:lumMod val="50000"/>
                </a:schemeClr>
              </a:solidFill>
              <a:latin typeface="Arial" pitchFamily="34" charset="0"/>
              <a:cs typeface="Arial" pitchFamily="34" charset="0"/>
            </a:endParaRPr>
          </a:p>
          <a:p>
            <a:pPr algn="just">
              <a:lnSpc>
                <a:spcPct val="150000"/>
              </a:lnSpc>
            </a:pPr>
            <a:r>
              <a:rPr lang="en-US" sz="3600">
                <a:solidFill>
                  <a:schemeClr val="accent6">
                    <a:lumMod val="50000"/>
                  </a:schemeClr>
                </a:solidFill>
                <a:latin typeface="Arial" pitchFamily="34" charset="0"/>
                <a:cs typeface="Arial" pitchFamily="34" charset="0"/>
              </a:rPr>
              <a:t>- Bày tỏ được mong muốn của mình sẽ giúp thầy cô hiểu HS hơn, từ đó giúp mối quan hệ thầy trò thêm gần gũi. Đây cũng là cơ hội để HS được thể hiện bản thân, được bày tỏ suy nghĩ của mình một cách tự tin.</a:t>
            </a:r>
            <a:endParaRPr lang="vi-VN" sz="3600" b="1">
              <a:solidFill>
                <a:schemeClr val="accent6">
                  <a:lumMod val="50000"/>
                </a:schemeClr>
              </a:solidFill>
              <a:latin typeface="Arial" pitchFamily="34" charset="0"/>
              <a:cs typeface="Arial" pitchFamily="34" charset="0"/>
            </a:endParaRPr>
          </a:p>
        </p:txBody>
      </p:sp>
      <p:sp>
        <p:nvSpPr>
          <p:cNvPr id="33" name="TextBox 32"/>
          <p:cNvSpPr txBox="1"/>
          <p:nvPr/>
        </p:nvSpPr>
        <p:spPr>
          <a:xfrm>
            <a:off x="11115452" y="913146"/>
            <a:ext cx="3296095" cy="830997"/>
          </a:xfrm>
          <a:prstGeom prst="rect">
            <a:avLst/>
          </a:prstGeom>
          <a:noFill/>
        </p:spPr>
        <p:txBody>
          <a:bodyPr wrap="none" rtlCol="0">
            <a:spAutoFit/>
          </a:bodyPr>
          <a:lstStyle/>
          <a:p>
            <a:r>
              <a:rPr lang="en-US" sz="4800" b="1" smtClean="0">
                <a:solidFill>
                  <a:schemeClr val="accent6">
                    <a:lumMod val="50000"/>
                  </a:schemeClr>
                </a:solidFill>
                <a:latin typeface="Arial" pitchFamily="34" charset="0"/>
                <a:cs typeface="Arial" pitchFamily="34" charset="0"/>
              </a:rPr>
              <a:t>KẾT LUẬN</a:t>
            </a:r>
            <a:endParaRPr lang="vi-VN" sz="4800" b="1">
              <a:solidFill>
                <a:schemeClr val="accent6">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2971800" y="895171"/>
            <a:ext cx="13335000" cy="1200329"/>
          </a:xfrm>
          <a:prstGeom prst="rect">
            <a:avLst/>
          </a:prstGeom>
        </p:spPr>
        <p:txBody>
          <a:bodyPr wrap="square">
            <a:spAutoFit/>
          </a:bodyPr>
          <a:lstStyle/>
          <a:p>
            <a:pPr algn="just">
              <a:lnSpc>
                <a:spcPct val="150000"/>
              </a:lnSpc>
            </a:pPr>
            <a:r>
              <a:rPr lang="vi-VN" sz="4800" b="1" smtClean="0">
                <a:solidFill>
                  <a:schemeClr val="accent6">
                    <a:lumMod val="50000"/>
                  </a:schemeClr>
                </a:solidFill>
                <a:latin typeface="Arial" pitchFamily="34" charset="0"/>
                <a:cs typeface="Arial" pitchFamily="34" charset="0"/>
              </a:rPr>
              <a:t>Viết một đoạn văn ngắn về thầy cô của em</a:t>
            </a:r>
            <a:endParaRPr lang="vi-VN" sz="4800" b="1">
              <a:solidFill>
                <a:schemeClr val="accent6">
                  <a:lumMod val="50000"/>
                </a:schemeClr>
              </a:solidFill>
              <a:latin typeface="Arial" pitchFamily="34" charset="0"/>
              <a:cs typeface="Arial" pitchFamily="34" charset="0"/>
            </a:endParaRPr>
          </a:p>
        </p:txBody>
      </p:sp>
      <p:pic>
        <p:nvPicPr>
          <p:cNvPr id="3" name="Picture 2" descr="Tả cô giáo mà em yêu quý nhất (18 mẫu) - Tập làm văn lớp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3000"/>
                    </a14:imgEffect>
                  </a14:imgLayer>
                </a14:imgProps>
              </a:ext>
              <a:ext uri="{28A0092B-C50C-407E-A947-70E740481C1C}">
                <a14:useLocalDpi xmlns:a14="http://schemas.microsoft.com/office/drawing/2010/main" val="0"/>
              </a:ext>
            </a:extLst>
          </a:blip>
          <a:srcRect/>
          <a:stretch>
            <a:fillRect/>
          </a:stretch>
        </p:blipFill>
        <p:spPr bwMode="auto">
          <a:xfrm>
            <a:off x="3505200" y="3238500"/>
            <a:ext cx="11125200" cy="583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10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17" name="Group 4"/>
          <p:cNvGrpSpPr/>
          <p:nvPr/>
        </p:nvGrpSpPr>
        <p:grpSpPr>
          <a:xfrm>
            <a:off x="990601" y="3723004"/>
            <a:ext cx="10176166" cy="4239896"/>
            <a:chOff x="0" y="0"/>
            <a:chExt cx="3141914" cy="2550697"/>
          </a:xfrm>
          <a:solidFill>
            <a:schemeClr val="accent6">
              <a:lumMod val="40000"/>
              <a:lumOff val="60000"/>
            </a:schemeClr>
          </a:solidFill>
        </p:grpSpPr>
        <p:sp>
          <p:nvSpPr>
            <p:cNvPr id="18" name="Freeform 5"/>
            <p:cNvSpPr/>
            <p:nvPr/>
          </p:nvSpPr>
          <p:spPr>
            <a:xfrm>
              <a:off x="0" y="0"/>
              <a:ext cx="3141914" cy="2550697"/>
            </a:xfrm>
            <a:custGeom>
              <a:avLst/>
              <a:gdLst/>
              <a:ahLst/>
              <a:cxnLst/>
              <a:rect l="l" t="t" r="r" b="b"/>
              <a:pathLst>
                <a:path w="3141914" h="2550697">
                  <a:moveTo>
                    <a:pt x="3017454" y="2550697"/>
                  </a:moveTo>
                  <a:lnTo>
                    <a:pt x="124460" y="2550697"/>
                  </a:lnTo>
                  <a:cubicBezTo>
                    <a:pt x="55880" y="2550697"/>
                    <a:pt x="0" y="2494817"/>
                    <a:pt x="0" y="2426237"/>
                  </a:cubicBezTo>
                  <a:lnTo>
                    <a:pt x="0" y="124460"/>
                  </a:lnTo>
                  <a:cubicBezTo>
                    <a:pt x="0" y="55880"/>
                    <a:pt x="55880" y="0"/>
                    <a:pt x="124460" y="0"/>
                  </a:cubicBezTo>
                  <a:lnTo>
                    <a:pt x="3017454" y="0"/>
                  </a:lnTo>
                  <a:cubicBezTo>
                    <a:pt x="3086034" y="0"/>
                    <a:pt x="3141914" y="55880"/>
                    <a:pt x="3141914" y="124460"/>
                  </a:cubicBezTo>
                  <a:lnTo>
                    <a:pt x="3141914" y="2426237"/>
                  </a:lnTo>
                  <a:cubicBezTo>
                    <a:pt x="3141914" y="2494817"/>
                    <a:pt x="3086034" y="2550697"/>
                    <a:pt x="3017454" y="2550697"/>
                  </a:cubicBezTo>
                  <a:close/>
                </a:path>
              </a:pathLst>
            </a:custGeom>
            <a:grpFill/>
          </p:spPr>
        </p:sp>
      </p:grpSp>
      <p:pic>
        <p:nvPicPr>
          <p:cNvPr id="2" name="Picture 2"/>
          <p:cNvPicPr>
            <a:picLocks noChangeAspect="1"/>
          </p:cNvPicPr>
          <p:nvPr/>
        </p:nvPicPr>
        <p:blipFill>
          <a:blip r:embed="rId2"/>
          <a:srcRect/>
          <a:stretch>
            <a:fillRect/>
          </a:stretch>
        </p:blipFill>
        <p:spPr>
          <a:xfrm>
            <a:off x="11166767" y="11596"/>
            <a:ext cx="4151325" cy="6709212"/>
          </a:xfrm>
          <a:prstGeom prst="rect">
            <a:avLst/>
          </a:prstGeom>
        </p:spPr>
      </p:pic>
      <p:pic>
        <p:nvPicPr>
          <p:cNvPr id="3" name="Picture 3"/>
          <p:cNvPicPr>
            <a:picLocks noChangeAspect="1"/>
          </p:cNvPicPr>
          <p:nvPr/>
        </p:nvPicPr>
        <p:blipFill>
          <a:blip r:embed="rId3"/>
          <a:srcRect/>
          <a:stretch>
            <a:fillRect/>
          </a:stretch>
        </p:blipFill>
        <p:spPr>
          <a:xfrm>
            <a:off x="13842265" y="1615440"/>
            <a:ext cx="4631906" cy="8739445"/>
          </a:xfrm>
          <a:prstGeom prst="rect">
            <a:avLst/>
          </a:prstGeom>
        </p:spPr>
      </p:pic>
      <p:sp>
        <p:nvSpPr>
          <p:cNvPr id="13" name="TextBox 13"/>
          <p:cNvSpPr txBox="1"/>
          <p:nvPr/>
        </p:nvSpPr>
        <p:spPr>
          <a:xfrm>
            <a:off x="990601" y="1521350"/>
            <a:ext cx="8458200" cy="1268168"/>
          </a:xfrm>
          <a:prstGeom prst="rect">
            <a:avLst/>
          </a:prstGeom>
          <a:ln>
            <a:solidFill>
              <a:schemeClr val="accent6">
                <a:lumMod val="50000"/>
              </a:schemeClr>
            </a:solidFill>
          </a:ln>
        </p:spPr>
        <p:txBody>
          <a:bodyPr wrap="square" lIns="0" tIns="0" rIns="0" bIns="0" rtlCol="0" anchor="t">
            <a:spAutoFit/>
          </a:bodyPr>
          <a:lstStyle/>
          <a:p>
            <a:pPr algn="ctr">
              <a:lnSpc>
                <a:spcPts val="11000"/>
              </a:lnSpc>
            </a:pPr>
            <a:r>
              <a:rPr lang="en-US" sz="7200" b="1" spc="-200" smtClean="0">
                <a:solidFill>
                  <a:srgbClr val="632B2B"/>
                </a:solidFill>
                <a:latin typeface="Arial" pitchFamily="34" charset="0"/>
                <a:cs typeface="Arial" pitchFamily="34" charset="0"/>
              </a:rPr>
              <a:t>Hướng dẫn về nhà</a:t>
            </a:r>
            <a:endParaRPr lang="en-US" sz="7200" b="1" spc="-200">
              <a:solidFill>
                <a:srgbClr val="632B2B"/>
              </a:solidFill>
              <a:latin typeface="Arial" pitchFamily="34" charset="0"/>
              <a:cs typeface="Arial" pitchFamily="34" charset="0"/>
            </a:endParaRPr>
          </a:p>
        </p:txBody>
      </p:sp>
      <p:sp>
        <p:nvSpPr>
          <p:cNvPr id="16" name="TextBox 15"/>
          <p:cNvSpPr txBox="1"/>
          <p:nvPr/>
        </p:nvSpPr>
        <p:spPr>
          <a:xfrm>
            <a:off x="990601" y="4049928"/>
            <a:ext cx="10176166" cy="3416320"/>
          </a:xfrm>
          <a:prstGeom prst="rect">
            <a:avLst/>
          </a:prstGeom>
          <a:noFill/>
        </p:spPr>
        <p:txBody>
          <a:bodyPr wrap="square" rtlCol="0">
            <a:spAutoFit/>
          </a:bodyPr>
          <a:lstStyle/>
          <a:p>
            <a:pPr algn="ctr">
              <a:lnSpc>
                <a:spcPct val="150000"/>
              </a:lnSpc>
            </a:pPr>
            <a:r>
              <a:rPr lang="en-US" sz="4800" b="1" smtClean="0">
                <a:solidFill>
                  <a:srgbClr val="C00000"/>
                </a:solidFill>
                <a:latin typeface="Arial" pitchFamily="34" charset="0"/>
                <a:cs typeface="Arial" pitchFamily="34" charset="0"/>
              </a:rPr>
              <a:t>Chuẩn bị tiết: </a:t>
            </a:r>
          </a:p>
          <a:p>
            <a:pPr algn="ctr">
              <a:lnSpc>
                <a:spcPct val="150000"/>
              </a:lnSpc>
            </a:pPr>
            <a:r>
              <a:rPr lang="en-US" sz="4800" b="1" smtClean="0">
                <a:solidFill>
                  <a:srgbClr val="C00000"/>
                </a:solidFill>
                <a:latin typeface="Arial" pitchFamily="34" charset="0"/>
                <a:cs typeface="Arial" pitchFamily="34" charset="0"/>
              </a:rPr>
              <a:t>Sinh hoạt lớp</a:t>
            </a:r>
          </a:p>
          <a:p>
            <a:pPr algn="ctr">
              <a:lnSpc>
                <a:spcPct val="150000"/>
              </a:lnSpc>
            </a:pPr>
            <a:r>
              <a:rPr lang="en-US" sz="4800" b="1" smtClean="0">
                <a:solidFill>
                  <a:srgbClr val="C00000"/>
                </a:solidFill>
                <a:latin typeface="Arial" pitchFamily="34" charset="0"/>
                <a:cs typeface="Arial" pitchFamily="34" charset="0"/>
              </a:rPr>
              <a:t>Thầy cô trong kí ức</a:t>
            </a:r>
            <a:endParaRPr lang="vi-VN" sz="4800" b="1">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7999" cy="10287000"/>
          </a:xfrm>
          <a:prstGeom prst="rect">
            <a:avLst/>
          </a:prstGeom>
        </p:spPr>
      </p:pic>
      <p:sp>
        <p:nvSpPr>
          <p:cNvPr id="3" name="TextBox 2"/>
          <p:cNvSpPr txBox="1"/>
          <p:nvPr/>
        </p:nvSpPr>
        <p:spPr>
          <a:xfrm>
            <a:off x="4237383" y="4457700"/>
            <a:ext cx="11125200" cy="2862322"/>
          </a:xfrm>
          <a:prstGeom prst="rect">
            <a:avLst/>
          </a:prstGeom>
          <a:noFill/>
        </p:spPr>
        <p:txBody>
          <a:bodyPr wrap="square" rtlCol="0">
            <a:spAutoFit/>
          </a:bodyPr>
          <a:lstStyle/>
          <a:p>
            <a:pPr algn="ctr">
              <a:lnSpc>
                <a:spcPct val="150000"/>
              </a:lnSpc>
            </a:pPr>
            <a:r>
              <a:rPr lang="en-US" sz="6000" b="1" smtClean="0">
                <a:solidFill>
                  <a:srgbClr val="C00000"/>
                </a:solidFill>
                <a:latin typeface="Arial" pitchFamily="34" charset="0"/>
                <a:cs typeface="Arial" pitchFamily="34" charset="0"/>
              </a:rPr>
              <a:t>Cảm ơn thầy cô </a:t>
            </a:r>
          </a:p>
          <a:p>
            <a:pPr algn="ctr">
              <a:lnSpc>
                <a:spcPct val="150000"/>
              </a:lnSpc>
            </a:pPr>
            <a:r>
              <a:rPr lang="en-US" sz="6000" b="1" smtClean="0">
                <a:solidFill>
                  <a:srgbClr val="C00000"/>
                </a:solidFill>
                <a:latin typeface="Arial" pitchFamily="34" charset="0"/>
                <a:cs typeface="Arial" pitchFamily="34" charset="0"/>
              </a:rPr>
              <a:t>và các em đã chú ý lắng nghe</a:t>
            </a:r>
            <a:endParaRPr lang="vi-VN" sz="60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8162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pic>
        <p:nvPicPr>
          <p:cNvPr id="22" name="BuiPhan-PhamThanhThao-227738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4434" y="9095524"/>
            <a:ext cx="1191476" cy="1191476"/>
          </a:xfrm>
          <a:prstGeom prst="rect">
            <a:avLst/>
          </a:prstGeom>
        </p:spPr>
      </p:pic>
      <p:pic>
        <p:nvPicPr>
          <p:cNvPr id="2" name="Picture 2"/>
          <p:cNvPicPr>
            <a:picLocks noChangeAspect="1"/>
          </p:cNvPicPr>
          <p:nvPr/>
        </p:nvPicPr>
        <p:blipFill>
          <a:blip r:embed="rId5"/>
          <a:srcRect/>
          <a:stretch>
            <a:fillRect/>
          </a:stretch>
        </p:blipFill>
        <p:spPr>
          <a:xfrm>
            <a:off x="11079209" y="2920491"/>
            <a:ext cx="6418186" cy="6370049"/>
          </a:xfrm>
          <a:prstGeom prst="rect">
            <a:avLst/>
          </a:prstGeom>
        </p:spPr>
      </p:pic>
      <p:grpSp>
        <p:nvGrpSpPr>
          <p:cNvPr id="3" name="Group 3"/>
          <p:cNvGrpSpPr/>
          <p:nvPr/>
        </p:nvGrpSpPr>
        <p:grpSpPr>
          <a:xfrm>
            <a:off x="17259300" y="4093426"/>
            <a:ext cx="176115" cy="1761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5" name="Group 5"/>
          <p:cNvGrpSpPr/>
          <p:nvPr/>
        </p:nvGrpSpPr>
        <p:grpSpPr>
          <a:xfrm>
            <a:off x="17259300" y="3131410"/>
            <a:ext cx="176115" cy="17611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7" name="Group 7"/>
          <p:cNvGrpSpPr/>
          <p:nvPr/>
        </p:nvGrpSpPr>
        <p:grpSpPr>
          <a:xfrm>
            <a:off x="17259300" y="3612418"/>
            <a:ext cx="176115" cy="17611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9" name="Group 9"/>
          <p:cNvGrpSpPr/>
          <p:nvPr/>
        </p:nvGrpSpPr>
        <p:grpSpPr>
          <a:xfrm>
            <a:off x="17259300" y="4574435"/>
            <a:ext cx="176115" cy="17611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1" name="Group 11"/>
          <p:cNvGrpSpPr/>
          <p:nvPr/>
        </p:nvGrpSpPr>
        <p:grpSpPr>
          <a:xfrm>
            <a:off x="17259300" y="5055443"/>
            <a:ext cx="176115" cy="17611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3" name="Group 13"/>
          <p:cNvGrpSpPr/>
          <p:nvPr/>
        </p:nvGrpSpPr>
        <p:grpSpPr>
          <a:xfrm>
            <a:off x="17259300" y="5536451"/>
            <a:ext cx="176115" cy="17611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5" name="Group 15"/>
          <p:cNvGrpSpPr/>
          <p:nvPr/>
        </p:nvGrpSpPr>
        <p:grpSpPr>
          <a:xfrm>
            <a:off x="17259300" y="6017459"/>
            <a:ext cx="176115" cy="17611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7" name="Group 17"/>
          <p:cNvGrpSpPr/>
          <p:nvPr/>
        </p:nvGrpSpPr>
        <p:grpSpPr>
          <a:xfrm>
            <a:off x="17259300" y="6498467"/>
            <a:ext cx="176115" cy="17611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9" name="Group 19"/>
          <p:cNvGrpSpPr/>
          <p:nvPr/>
        </p:nvGrpSpPr>
        <p:grpSpPr>
          <a:xfrm>
            <a:off x="17259300" y="6979475"/>
            <a:ext cx="176115" cy="176115"/>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7007767" y="8986702"/>
            <a:ext cx="679181" cy="300074"/>
          </a:xfrm>
          <a:prstGeom prst="rect">
            <a:avLst/>
          </a:prstGeom>
        </p:spPr>
      </p:pic>
      <p:sp>
        <p:nvSpPr>
          <p:cNvPr id="23" name="TextBox 23"/>
          <p:cNvSpPr txBox="1"/>
          <p:nvPr/>
        </p:nvSpPr>
        <p:spPr>
          <a:xfrm>
            <a:off x="-123271" y="610952"/>
            <a:ext cx="17297400" cy="1115690"/>
          </a:xfrm>
          <a:prstGeom prst="rect">
            <a:avLst/>
          </a:prstGeom>
        </p:spPr>
        <p:txBody>
          <a:bodyPr wrap="square" lIns="0" tIns="0" rIns="0" bIns="0" rtlCol="0" anchor="t">
            <a:spAutoFit/>
          </a:bodyPr>
          <a:lstStyle/>
          <a:p>
            <a:pPr algn="ctr">
              <a:lnSpc>
                <a:spcPts val="8735"/>
              </a:lnSpc>
            </a:pPr>
            <a:r>
              <a:rPr lang="en-US" sz="5199" b="1" spc="98">
                <a:solidFill>
                  <a:schemeClr val="accent6">
                    <a:lumMod val="50000"/>
                  </a:schemeClr>
                </a:solidFill>
                <a:latin typeface="Arial" pitchFamily="34" charset="0"/>
                <a:cs typeface="Arial" pitchFamily="34" charset="0"/>
              </a:rPr>
              <a:t>Nghe và cảm nhận ca từ bài </a:t>
            </a:r>
            <a:r>
              <a:rPr lang="en-US" sz="5199" b="1" spc="98" smtClean="0">
                <a:solidFill>
                  <a:schemeClr val="accent6">
                    <a:lumMod val="50000"/>
                  </a:schemeClr>
                </a:solidFill>
                <a:latin typeface="Arial" pitchFamily="34" charset="0"/>
                <a:cs typeface="Arial" pitchFamily="34" charset="0"/>
              </a:rPr>
              <a:t>hát </a:t>
            </a:r>
            <a:r>
              <a:rPr lang="en-US" sz="5199" b="1" smtClean="0">
                <a:solidFill>
                  <a:schemeClr val="accent6">
                    <a:lumMod val="50000"/>
                  </a:schemeClr>
                </a:solidFill>
                <a:latin typeface="Arial" pitchFamily="34" charset="0"/>
                <a:cs typeface="Arial" pitchFamily="34" charset="0"/>
              </a:rPr>
              <a:t>“Bụi phấn"</a:t>
            </a:r>
            <a:endParaRPr lang="en-US" sz="5199" b="1">
              <a:solidFill>
                <a:schemeClr val="accent6">
                  <a:lumMod val="50000"/>
                </a:schemeClr>
              </a:solidFill>
              <a:latin typeface="Arial" pitchFamily="34" charset="0"/>
              <a:cs typeface="Arial" pitchFamily="34" charset="0"/>
            </a:endParaRPr>
          </a:p>
        </p:txBody>
      </p:sp>
      <p:pic>
        <p:nvPicPr>
          <p:cNvPr id="2050" name="Picture 2" descr="Những bài văn tả ngôi trường của em hay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2414" y="2463417"/>
            <a:ext cx="8936170" cy="6579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2825" fill="hold"/>
                                        <p:tgtEl>
                                          <p:spTgt spid="22"/>
                                        </p:tgtEl>
                                      </p:cBhvr>
                                    </p:cmd>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heel(1)">
                                      <p:cBhvr>
                                        <p:cTn id="18"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2825" fill="hold"/>
                                        <p:tgtEl>
                                          <p:spTgt spid="22"/>
                                        </p:tgtEl>
                                      </p:cBhvr>
                                    </p:cmd>
                                  </p:childTnLst>
                                </p:cTn>
                              </p:par>
                            </p:childTnLst>
                          </p:cTn>
                        </p:par>
                      </p:childTnLst>
                    </p:cTn>
                  </p:par>
                </p:childTnLst>
              </p:cTn>
              <p:nextCondLst>
                <p:cond evt="onClick" delay="0">
                  <p:tgtEl>
                    <p:spTgt spid="22"/>
                  </p:tgtEl>
                </p:cond>
              </p:nextCondLst>
            </p:seq>
            <p:audio>
              <p:cMediaNode vol="80000">
                <p:cTn id="24" fill="hold" display="0">
                  <p:stCondLst>
                    <p:cond delay="indefinite"/>
                  </p:stCondLst>
                  <p:endCondLst>
                    <p:cond evt="onStopAudio" delay="0">
                      <p:tgtEl>
                        <p:sldTgt/>
                      </p:tgtEl>
                    </p:cond>
                  </p:endCondLst>
                </p:cTn>
                <p:tgtEl>
                  <p:spTgt spid="22"/>
                </p:tgtEl>
              </p:cMediaNode>
            </p:audio>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9927143" y="2171700"/>
            <a:ext cx="7979857" cy="4985980"/>
          </a:xfrm>
          <a:prstGeom prst="rect">
            <a:avLst/>
          </a:prstGeom>
        </p:spPr>
        <p:txBody>
          <a:bodyPr wrap="square" lIns="0" tIns="0" rIns="0" bIns="0" rtlCol="0" anchor="t">
            <a:spAutoFit/>
          </a:bodyPr>
          <a:lstStyle/>
          <a:p>
            <a:pPr algn="ctr">
              <a:lnSpc>
                <a:spcPct val="200000"/>
              </a:lnSpc>
            </a:pPr>
            <a:r>
              <a:rPr lang="en-US" sz="5400" b="1" smtClean="0">
                <a:solidFill>
                  <a:schemeClr val="accent1">
                    <a:lumMod val="50000"/>
                  </a:schemeClr>
                </a:solidFill>
                <a:latin typeface="Arial" pitchFamily="34" charset="0"/>
                <a:cs typeface="Arial" pitchFamily="34" charset="0"/>
              </a:rPr>
              <a:t>CHỦ ĐỀ 3:</a:t>
            </a:r>
            <a:endParaRPr lang="en-US" sz="5400" b="1" smtClean="0">
              <a:solidFill>
                <a:schemeClr val="accent1">
                  <a:lumMod val="50000"/>
                </a:schemeClr>
              </a:solidFill>
              <a:latin typeface="Arial" pitchFamily="34" charset="0"/>
              <a:cs typeface="Arial" pitchFamily="34" charset="0"/>
            </a:endParaRPr>
          </a:p>
          <a:p>
            <a:pPr algn="ctr">
              <a:lnSpc>
                <a:spcPct val="200000"/>
              </a:lnSpc>
            </a:pPr>
            <a:r>
              <a:rPr lang="en-US" sz="5400" b="1" smtClean="0">
                <a:solidFill>
                  <a:schemeClr val="accent1">
                    <a:lumMod val="50000"/>
                  </a:schemeClr>
                </a:solidFill>
                <a:latin typeface="Arial" pitchFamily="34" charset="0"/>
                <a:cs typeface="Arial" pitchFamily="34" charset="0"/>
              </a:rPr>
              <a:t>THẦY CÔ – NGƯỜI BẠN CÙNG ĐỒNG HÀNH</a:t>
            </a:r>
            <a:endParaRPr lang="en-US" sz="5400" b="1" smtClean="0">
              <a:solidFill>
                <a:schemeClr val="accent1">
                  <a:lumMod val="50000"/>
                </a:schemeClr>
              </a:solidFill>
              <a:latin typeface="Arial" pitchFamily="34" charset="0"/>
              <a:cs typeface="Arial" pitchFamily="34" charset="0"/>
            </a:endParaRPr>
          </a:p>
        </p:txBody>
      </p:sp>
      <p:pic>
        <p:nvPicPr>
          <p:cNvPr id="1026" name="Picture 2" descr="C:\Users\DELL\Downloads\HDTN_6_SGK_27_5_2021_v1_Page18.jpg"/>
          <p:cNvPicPr>
            <a:picLocks noChangeAspect="1" noChangeArrowheads="1"/>
          </p:cNvPicPr>
          <p:nvPr/>
        </p:nvPicPr>
        <p:blipFill rotWithShape="1">
          <a:blip r:embed="rId2">
            <a:extLst>
              <a:ext uri="{28A0092B-C50C-407E-A947-70E740481C1C}">
                <a14:useLocalDpi xmlns:a14="http://schemas.microsoft.com/office/drawing/2010/main" val="0"/>
              </a:ext>
            </a:extLst>
          </a:blip>
          <a:srcRect b="23349"/>
          <a:stretch/>
        </p:blipFill>
        <p:spPr bwMode="auto">
          <a:xfrm>
            <a:off x="13252" y="28161"/>
            <a:ext cx="9511748" cy="102588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5"/>
          <p:cNvSpPr txBox="1"/>
          <p:nvPr/>
        </p:nvSpPr>
        <p:spPr>
          <a:xfrm>
            <a:off x="5158729" y="3624530"/>
            <a:ext cx="7431118" cy="1025922"/>
          </a:xfrm>
          <a:prstGeom prst="rect">
            <a:avLst/>
          </a:prstGeom>
        </p:spPr>
        <p:txBody>
          <a:bodyPr wrap="square" lIns="0" tIns="0" rIns="0" bIns="0" rtlCol="0" anchor="t">
            <a:spAutoFit/>
          </a:bodyPr>
          <a:lstStyle/>
          <a:p>
            <a:pPr algn="ctr">
              <a:lnSpc>
                <a:spcPts val="8000"/>
              </a:lnSpc>
            </a:pPr>
            <a:r>
              <a:rPr lang="en-US" sz="5400" b="1" dirty="0" smtClean="0">
                <a:solidFill>
                  <a:schemeClr val="accent2">
                    <a:lumMod val="75000"/>
                  </a:schemeClr>
                </a:solidFill>
                <a:latin typeface="Arial" pitchFamily="34" charset="0"/>
                <a:cs typeface="Arial" panose="020B0604020202020204" pitchFamily="34" charset="0"/>
              </a:rPr>
              <a:t>NỘI DUNG BÀI HỌC</a:t>
            </a:r>
            <a:endParaRPr lang="en-US" sz="5400" b="1" dirty="0">
              <a:solidFill>
                <a:schemeClr val="accent2">
                  <a:lumMod val="75000"/>
                </a:schemeClr>
              </a:solidFill>
              <a:latin typeface="Arial" panose="020B0604020202020204" pitchFamily="34" charset="0"/>
              <a:cs typeface="Arial" panose="020B0604020202020204" pitchFamily="34" charset="0"/>
            </a:endParaRPr>
          </a:p>
        </p:txBody>
      </p:sp>
      <p:grpSp>
        <p:nvGrpSpPr>
          <p:cNvPr id="7" name="Group 8"/>
          <p:cNvGrpSpPr/>
          <p:nvPr/>
        </p:nvGrpSpPr>
        <p:grpSpPr>
          <a:xfrm>
            <a:off x="3226928" y="5344036"/>
            <a:ext cx="1436827" cy="1308726"/>
            <a:chOff x="0" y="0"/>
            <a:chExt cx="969042" cy="969042"/>
          </a:xfrm>
        </p:grpSpPr>
        <p:grpSp>
          <p:nvGrpSpPr>
            <p:cNvPr id="8" name="Group 9"/>
            <p:cNvGrpSpPr/>
            <p:nvPr/>
          </p:nvGrpSpPr>
          <p:grpSpPr>
            <a:xfrm>
              <a:off x="0" y="0"/>
              <a:ext cx="969042" cy="96904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p:spPr>
          </p:sp>
        </p:grpSp>
        <p:sp>
          <p:nvSpPr>
            <p:cNvPr id="9" name="TextBox 11"/>
            <p:cNvSpPr txBox="1"/>
            <p:nvPr/>
          </p:nvSpPr>
          <p:spPr>
            <a:xfrm>
              <a:off x="199349" y="258945"/>
              <a:ext cx="612070" cy="520069"/>
            </a:xfrm>
            <a:prstGeom prst="rect">
              <a:avLst/>
            </a:prstGeom>
          </p:spPr>
          <p:txBody>
            <a:bodyPr lIns="0" tIns="0" rIns="0" bIns="0" rtlCol="0" anchor="t">
              <a:spAutoFit/>
            </a:bodyPr>
            <a:lstStyle/>
            <a:p>
              <a:pPr marL="0" lvl="0" indent="0" algn="ctr">
                <a:lnSpc>
                  <a:spcPts val="5345"/>
                </a:lnSpc>
                <a:spcBef>
                  <a:spcPct val="0"/>
                </a:spcBef>
              </a:pPr>
              <a:r>
                <a:rPr lang="en-US" sz="6600" b="1">
                  <a:solidFill>
                    <a:schemeClr val="accent2">
                      <a:lumMod val="75000"/>
                    </a:schemeClr>
                  </a:solidFill>
                  <a:latin typeface="Arial" pitchFamily="34" charset="0"/>
                  <a:cs typeface="Arial" pitchFamily="34" charset="0"/>
                </a:rPr>
                <a:t>1</a:t>
              </a:r>
            </a:p>
          </p:txBody>
        </p:sp>
      </p:grpSp>
      <p:sp>
        <p:nvSpPr>
          <p:cNvPr id="19" name="Rectangle 18"/>
          <p:cNvSpPr/>
          <p:nvPr/>
        </p:nvSpPr>
        <p:spPr>
          <a:xfrm>
            <a:off x="5145477" y="5582900"/>
            <a:ext cx="8971747" cy="830997"/>
          </a:xfrm>
          <a:prstGeom prst="rect">
            <a:avLst/>
          </a:prstGeom>
        </p:spPr>
        <p:txBody>
          <a:bodyPr wrap="square">
            <a:spAutoFit/>
          </a:bodyPr>
          <a:lstStyle/>
          <a:p>
            <a:r>
              <a:rPr lang="en-US" sz="4800" b="1">
                <a:solidFill>
                  <a:schemeClr val="accent2"/>
                </a:solidFill>
                <a:latin typeface="Arial" pitchFamily="34" charset="0"/>
                <a:cs typeface="Arial" pitchFamily="34" charset="0"/>
              </a:rPr>
              <a:t>Tìm hiểu về thầy cô</a:t>
            </a:r>
            <a:endParaRPr lang="vi-VN" sz="4800">
              <a:solidFill>
                <a:schemeClr val="accent2"/>
              </a:solidFill>
              <a:latin typeface="Arial" pitchFamily="34" charset="0"/>
              <a:cs typeface="Arial" pitchFamily="34" charset="0"/>
            </a:endParaRPr>
          </a:p>
        </p:txBody>
      </p:sp>
      <p:sp>
        <p:nvSpPr>
          <p:cNvPr id="20" name="Rectangle 19"/>
          <p:cNvSpPr/>
          <p:nvPr/>
        </p:nvSpPr>
        <p:spPr>
          <a:xfrm>
            <a:off x="5109034" y="7942624"/>
            <a:ext cx="10608366" cy="830997"/>
          </a:xfrm>
          <a:prstGeom prst="rect">
            <a:avLst/>
          </a:prstGeom>
        </p:spPr>
        <p:txBody>
          <a:bodyPr wrap="square">
            <a:spAutoFit/>
          </a:bodyPr>
          <a:lstStyle/>
          <a:p>
            <a:r>
              <a:rPr lang="en-US" sz="4800" b="1">
                <a:solidFill>
                  <a:schemeClr val="accent2"/>
                </a:solidFill>
                <a:latin typeface="Arial" pitchFamily="34" charset="0"/>
                <a:cs typeface="Arial" pitchFamily="34" charset="0"/>
              </a:rPr>
              <a:t>Điều em muốn chia sẻ cùng thầy cô</a:t>
            </a:r>
            <a:endParaRPr lang="vi-VN" sz="4800">
              <a:solidFill>
                <a:schemeClr val="accent2"/>
              </a:solidFill>
              <a:latin typeface="Arial" pitchFamily="34" charset="0"/>
              <a:cs typeface="Arial" pitchFamily="34" charset="0"/>
            </a:endParaRPr>
          </a:p>
        </p:txBody>
      </p:sp>
      <p:grpSp>
        <p:nvGrpSpPr>
          <p:cNvPr id="23" name="Group 8"/>
          <p:cNvGrpSpPr/>
          <p:nvPr/>
        </p:nvGrpSpPr>
        <p:grpSpPr>
          <a:xfrm>
            <a:off x="3273629" y="7802400"/>
            <a:ext cx="1436827" cy="1308726"/>
            <a:chOff x="0" y="0"/>
            <a:chExt cx="969042" cy="969042"/>
          </a:xfrm>
        </p:grpSpPr>
        <p:grpSp>
          <p:nvGrpSpPr>
            <p:cNvPr id="24" name="Group 9"/>
            <p:cNvGrpSpPr/>
            <p:nvPr/>
          </p:nvGrpSpPr>
          <p:grpSpPr>
            <a:xfrm>
              <a:off x="0" y="0"/>
              <a:ext cx="969042" cy="969042"/>
              <a:chOff x="0" y="0"/>
              <a:chExt cx="6350000" cy="6350000"/>
            </a:xfrm>
          </p:grpSpPr>
          <p:sp>
            <p:nvSpPr>
              <p:cNvPr id="26"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p:spPr>
          </p:sp>
        </p:grpSp>
        <p:sp>
          <p:nvSpPr>
            <p:cNvPr id="25" name="TextBox 11"/>
            <p:cNvSpPr txBox="1"/>
            <p:nvPr/>
          </p:nvSpPr>
          <p:spPr>
            <a:xfrm>
              <a:off x="199349" y="258945"/>
              <a:ext cx="612070" cy="520069"/>
            </a:xfrm>
            <a:prstGeom prst="rect">
              <a:avLst/>
            </a:prstGeom>
          </p:spPr>
          <p:txBody>
            <a:bodyPr lIns="0" tIns="0" rIns="0" bIns="0" rtlCol="0" anchor="t">
              <a:spAutoFit/>
            </a:bodyPr>
            <a:lstStyle/>
            <a:p>
              <a:pPr marL="0" lvl="0" indent="0" algn="ctr">
                <a:lnSpc>
                  <a:spcPts val="5345"/>
                </a:lnSpc>
                <a:spcBef>
                  <a:spcPct val="0"/>
                </a:spcBef>
              </a:pPr>
              <a:r>
                <a:rPr lang="en-US" sz="6600" b="1">
                  <a:solidFill>
                    <a:schemeClr val="accent2">
                      <a:lumMod val="75000"/>
                    </a:schemeClr>
                  </a:solidFill>
                  <a:latin typeface="Arial" pitchFamily="34" charset="0"/>
                  <a:cs typeface="Arial" pitchFamily="34" charset="0"/>
                </a:rPr>
                <a:t>2</a:t>
              </a:r>
            </a:p>
          </p:txBody>
        </p:sp>
      </p:grpSp>
      <p:pic>
        <p:nvPicPr>
          <p:cNvPr id="14" name="Picture 4" descr="C:\Users\DELL\Downloads\HDTN_6_SGK_27_5_2021_v1_Page19.jpg"/>
          <p:cNvPicPr>
            <a:picLocks noChangeAspect="1" noChangeArrowheads="1"/>
          </p:cNvPicPr>
          <p:nvPr/>
        </p:nvPicPr>
        <p:blipFill rotWithShape="1">
          <a:blip r:embed="rId2">
            <a:extLst>
              <a:ext uri="{28A0092B-C50C-407E-A947-70E740481C1C}">
                <a14:useLocalDpi xmlns:a14="http://schemas.microsoft.com/office/drawing/2010/main" val="0"/>
              </a:ext>
            </a:extLst>
          </a:blip>
          <a:srcRect r="9098" b="83521"/>
          <a:stretch/>
        </p:blipFill>
        <p:spPr bwMode="auto">
          <a:xfrm>
            <a:off x="-513522" y="0"/>
            <a:ext cx="11486322"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9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6579131" y="2412411"/>
            <a:ext cx="10634304" cy="5921072"/>
            <a:chOff x="-2405433" y="602922"/>
            <a:chExt cx="14179072" cy="7894763"/>
          </a:xfrm>
        </p:grpSpPr>
        <p:sp>
          <p:nvSpPr>
            <p:cNvPr id="3" name="TextBox 3"/>
            <p:cNvSpPr txBox="1"/>
            <p:nvPr/>
          </p:nvSpPr>
          <p:spPr>
            <a:xfrm>
              <a:off x="-2405433" y="602922"/>
              <a:ext cx="14179072" cy="4137886"/>
            </a:xfrm>
            <a:prstGeom prst="rect">
              <a:avLst/>
            </a:prstGeom>
          </p:spPr>
          <p:txBody>
            <a:bodyPr wrap="square" lIns="0" tIns="0" rIns="0" bIns="0" rtlCol="0" anchor="t">
              <a:spAutoFit/>
            </a:bodyPr>
            <a:lstStyle/>
            <a:p>
              <a:pPr algn="ctr">
                <a:lnSpc>
                  <a:spcPts val="12144"/>
                </a:lnSpc>
              </a:pPr>
              <a:r>
                <a:rPr lang="en-US" sz="6900" b="1" spc="-138" smtClean="0">
                  <a:solidFill>
                    <a:srgbClr val="632B2B"/>
                  </a:solidFill>
                  <a:latin typeface="Arial" pitchFamily="34" charset="0"/>
                  <a:cs typeface="Arial" pitchFamily="34" charset="0"/>
                </a:rPr>
                <a:t>1.</a:t>
              </a:r>
            </a:p>
            <a:p>
              <a:pPr algn="ctr">
                <a:lnSpc>
                  <a:spcPts val="12144"/>
                </a:lnSpc>
              </a:pPr>
              <a:r>
                <a:rPr lang="en-US" sz="6900" b="1" spc="-138" smtClean="0">
                  <a:solidFill>
                    <a:srgbClr val="632B2B"/>
                  </a:solidFill>
                  <a:latin typeface="Arial" pitchFamily="34" charset="0"/>
                  <a:cs typeface="Arial" pitchFamily="34" charset="0"/>
                </a:rPr>
                <a:t>Tìm hiểu về thầy cô</a:t>
              </a:r>
              <a:endParaRPr lang="en-US" sz="6900" b="1" spc="-138">
                <a:solidFill>
                  <a:srgbClr val="632B2B"/>
                </a:solidFill>
                <a:latin typeface="Arial" pitchFamily="34" charset="0"/>
                <a:cs typeface="Arial" pitchFamily="34" charset="0"/>
              </a:endParaRPr>
            </a:p>
          </p:txBody>
        </p:sp>
        <p:sp>
          <p:nvSpPr>
            <p:cNvPr id="4" name="TextBox 4"/>
            <p:cNvSpPr txBox="1"/>
            <p:nvPr/>
          </p:nvSpPr>
          <p:spPr>
            <a:xfrm>
              <a:off x="0" y="7927378"/>
              <a:ext cx="10218896" cy="570307"/>
            </a:xfrm>
            <a:prstGeom prst="rect">
              <a:avLst/>
            </a:prstGeom>
          </p:spPr>
          <p:txBody>
            <a:bodyPr lIns="0" tIns="0" rIns="0" bIns="0" rtlCol="0" anchor="t">
              <a:spAutoFit/>
            </a:bodyPr>
            <a:lstStyle/>
            <a:p>
              <a:pPr marL="0" lvl="0" indent="0" algn="l">
                <a:lnSpc>
                  <a:spcPts val="3599"/>
                </a:lnSpc>
                <a:spcBef>
                  <a:spcPct val="0"/>
                </a:spcBef>
              </a:pPr>
              <a:endParaRPr/>
            </a:p>
          </p:txBody>
        </p:sp>
      </p:grpSp>
      <p:pic>
        <p:nvPicPr>
          <p:cNvPr id="5" name="Picture 5"/>
          <p:cNvPicPr>
            <a:picLocks noChangeAspect="1"/>
          </p:cNvPicPr>
          <p:nvPr/>
        </p:nvPicPr>
        <p:blipFill>
          <a:blip r:embed="rId2"/>
          <a:srcRect/>
          <a:stretch>
            <a:fillRect/>
          </a:stretch>
        </p:blipFill>
        <p:spPr>
          <a:xfrm>
            <a:off x="1028700" y="2105342"/>
            <a:ext cx="5059186" cy="8176462"/>
          </a:xfrm>
          <a:prstGeom prst="rect">
            <a:avLst/>
          </a:prstGeom>
        </p:spPr>
      </p:pic>
      <p:grpSp>
        <p:nvGrpSpPr>
          <p:cNvPr id="6" name="Group 6"/>
          <p:cNvGrpSpPr/>
          <p:nvPr/>
        </p:nvGrpSpPr>
        <p:grpSpPr>
          <a:xfrm>
            <a:off x="17249485" y="3131410"/>
            <a:ext cx="176115" cy="4024179"/>
            <a:chOff x="0" y="0"/>
            <a:chExt cx="234820" cy="5365572"/>
          </a:xfrm>
        </p:grpSpPr>
        <p:grpSp>
          <p:nvGrpSpPr>
            <p:cNvPr id="7" name="Group 7"/>
            <p:cNvGrpSpPr/>
            <p:nvPr/>
          </p:nvGrpSpPr>
          <p:grpSpPr>
            <a:xfrm>
              <a:off x="0" y="0"/>
              <a:ext cx="234820" cy="2348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9" name="Group 9"/>
            <p:cNvGrpSpPr/>
            <p:nvPr/>
          </p:nvGrpSpPr>
          <p:grpSpPr>
            <a:xfrm>
              <a:off x="0" y="641344"/>
              <a:ext cx="234820" cy="2348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0" y="1282688"/>
              <a:ext cx="234820" cy="2348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3" name="Group 13"/>
            <p:cNvGrpSpPr/>
            <p:nvPr/>
          </p:nvGrpSpPr>
          <p:grpSpPr>
            <a:xfrm>
              <a:off x="0" y="1924032"/>
              <a:ext cx="234820" cy="23482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0" y="2565376"/>
              <a:ext cx="234820" cy="23482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0" y="3206720"/>
              <a:ext cx="234820" cy="23482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0" y="3848064"/>
              <a:ext cx="234820" cy="23482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1" name="Group 21"/>
            <p:cNvGrpSpPr/>
            <p:nvPr/>
          </p:nvGrpSpPr>
          <p:grpSpPr>
            <a:xfrm>
              <a:off x="0" y="4489409"/>
              <a:ext cx="234820" cy="23482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3" name="Group 23"/>
            <p:cNvGrpSpPr/>
            <p:nvPr/>
          </p:nvGrpSpPr>
          <p:grpSpPr>
            <a:xfrm>
              <a:off x="0" y="5130753"/>
              <a:ext cx="234820" cy="23482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6997952" y="8986702"/>
            <a:ext cx="679181" cy="300074"/>
          </a:xfrm>
          <a:prstGeom prst="rect">
            <a:avLst/>
          </a:prstGeom>
        </p:spPr>
      </p:pic>
      <p:grpSp>
        <p:nvGrpSpPr>
          <p:cNvPr id="26" name="Group 26"/>
          <p:cNvGrpSpPr/>
          <p:nvPr/>
        </p:nvGrpSpPr>
        <p:grpSpPr>
          <a:xfrm>
            <a:off x="1028700" y="1028700"/>
            <a:ext cx="358140" cy="358140"/>
            <a:chOff x="0" y="0"/>
            <a:chExt cx="477520" cy="477520"/>
          </a:xfrm>
        </p:grpSpPr>
        <p:grpSp>
          <p:nvGrpSpPr>
            <p:cNvPr id="27" name="Group 27"/>
            <p:cNvGrpSpPr/>
            <p:nvPr/>
          </p:nvGrpSpPr>
          <p:grpSpPr>
            <a:xfrm>
              <a:off x="0" y="0"/>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9" name="Group 29"/>
            <p:cNvGrpSpPr/>
            <p:nvPr/>
          </p:nvGrpSpPr>
          <p:grpSpPr>
            <a:xfrm>
              <a:off x="0" y="199964"/>
              <a:ext cx="477520" cy="77593"/>
              <a:chOff x="0" y="0"/>
              <a:chExt cx="1913890" cy="310990"/>
            </a:xfrm>
          </p:grpSpPr>
          <p:sp>
            <p:nvSpPr>
              <p:cNvPr id="30" name="Freeform 3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31" name="Group 31"/>
            <p:cNvGrpSpPr/>
            <p:nvPr/>
          </p:nvGrpSpPr>
          <p:grpSpPr>
            <a:xfrm>
              <a:off x="0" y="399927"/>
              <a:ext cx="477520" cy="77593"/>
              <a:chOff x="0" y="0"/>
              <a:chExt cx="1913890" cy="310990"/>
            </a:xfrm>
          </p:grpSpPr>
          <p:sp>
            <p:nvSpPr>
              <p:cNvPr id="32" name="Freeform 3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225" fill="hold">
                                          <p:stCondLst>
                                            <p:cond delay="0"/>
                                          </p:stCondLst>
                                        </p:cTn>
                                        <p:tgtEl>
                                          <p:spTgt spid="5"/>
                                        </p:tgtEl>
                                        <p:attrNameLst>
                                          <p:attrName>r</p:attrName>
                                        </p:attrNameLst>
                                      </p:cBhvr>
                                    </p:animRot>
                                    <p:animRot by="-240000">
                                      <p:cBhvr>
                                        <p:cTn id="12" dur="450" fill="hold">
                                          <p:stCondLst>
                                            <p:cond delay="450"/>
                                          </p:stCondLst>
                                        </p:cTn>
                                        <p:tgtEl>
                                          <p:spTgt spid="5"/>
                                        </p:tgtEl>
                                        <p:attrNameLst>
                                          <p:attrName>r</p:attrName>
                                        </p:attrNameLst>
                                      </p:cBhvr>
                                    </p:animRot>
                                    <p:animRot by="240000">
                                      <p:cBhvr>
                                        <p:cTn id="13" dur="450" fill="hold">
                                          <p:stCondLst>
                                            <p:cond delay="900"/>
                                          </p:stCondLst>
                                        </p:cTn>
                                        <p:tgtEl>
                                          <p:spTgt spid="5"/>
                                        </p:tgtEl>
                                        <p:attrNameLst>
                                          <p:attrName>r</p:attrName>
                                        </p:attrNameLst>
                                      </p:cBhvr>
                                    </p:animRot>
                                    <p:animRot by="-240000">
                                      <p:cBhvr>
                                        <p:cTn id="14" dur="450" fill="hold">
                                          <p:stCondLst>
                                            <p:cond delay="1350"/>
                                          </p:stCondLst>
                                        </p:cTn>
                                        <p:tgtEl>
                                          <p:spTgt spid="5"/>
                                        </p:tgtEl>
                                        <p:attrNameLst>
                                          <p:attrName>r</p:attrName>
                                        </p:attrNameLst>
                                      </p:cBhvr>
                                    </p:animRot>
                                    <p:animRot by="120000">
                                      <p:cBhvr>
                                        <p:cTn id="15" dur="450" fill="hold">
                                          <p:stCondLst>
                                            <p:cond delay="1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84388">
            <a:alpha val="79000"/>
          </a:srgbClr>
        </a:solidFill>
        <a:effectLst/>
      </p:bgPr>
    </p:bg>
    <p:spTree>
      <p:nvGrpSpPr>
        <p:cNvPr id="1" name=""/>
        <p:cNvGrpSpPr/>
        <p:nvPr/>
      </p:nvGrpSpPr>
      <p:grpSpPr>
        <a:xfrm>
          <a:off x="0" y="0"/>
          <a:ext cx="0" cy="0"/>
          <a:chOff x="0" y="0"/>
          <a:chExt cx="0" cy="0"/>
        </a:xfrm>
      </p:grpSpPr>
      <p:sp>
        <p:nvSpPr>
          <p:cNvPr id="4" name="Rounded Rectangle 3"/>
          <p:cNvSpPr/>
          <p:nvPr/>
        </p:nvSpPr>
        <p:spPr>
          <a:xfrm>
            <a:off x="6248401" y="2628900"/>
            <a:ext cx="6019800" cy="4350575"/>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2"/>
          <p:cNvPicPr>
            <a:picLocks noChangeAspect="1"/>
          </p:cNvPicPr>
          <p:nvPr/>
        </p:nvPicPr>
        <p:blipFill>
          <a:blip r:embed="rId2"/>
          <a:srcRect/>
          <a:stretch>
            <a:fillRect/>
          </a:stretch>
        </p:blipFill>
        <p:spPr>
          <a:xfrm>
            <a:off x="584035" y="3251647"/>
            <a:ext cx="3498475" cy="6776707"/>
          </a:xfrm>
          <a:prstGeom prst="rect">
            <a:avLst/>
          </a:prstGeom>
        </p:spPr>
      </p:pic>
      <p:pic>
        <p:nvPicPr>
          <p:cNvPr id="3" name="Picture 3"/>
          <p:cNvPicPr>
            <a:picLocks noChangeAspect="1"/>
          </p:cNvPicPr>
          <p:nvPr/>
        </p:nvPicPr>
        <p:blipFill>
          <a:blip r:embed="rId3"/>
          <a:srcRect/>
          <a:stretch>
            <a:fillRect/>
          </a:stretch>
        </p:blipFill>
        <p:spPr>
          <a:xfrm>
            <a:off x="13601699" y="3227484"/>
            <a:ext cx="2728740" cy="4983999"/>
          </a:xfrm>
          <a:prstGeom prst="rect">
            <a:avLst/>
          </a:prstGeom>
        </p:spPr>
      </p:pic>
      <p:grpSp>
        <p:nvGrpSpPr>
          <p:cNvPr id="11" name="Group 11"/>
          <p:cNvGrpSpPr/>
          <p:nvPr/>
        </p:nvGrpSpPr>
        <p:grpSpPr>
          <a:xfrm>
            <a:off x="17259300" y="3131410"/>
            <a:ext cx="176115" cy="4024179"/>
            <a:chOff x="0" y="0"/>
            <a:chExt cx="234820" cy="5365572"/>
          </a:xfrm>
        </p:grpSpPr>
        <p:grpSp>
          <p:nvGrpSpPr>
            <p:cNvPr id="12" name="Group 12"/>
            <p:cNvGrpSpPr/>
            <p:nvPr/>
          </p:nvGrpSpPr>
          <p:grpSpPr>
            <a:xfrm>
              <a:off x="0" y="0"/>
              <a:ext cx="234820" cy="234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4" name="Group 14"/>
            <p:cNvGrpSpPr/>
            <p:nvPr/>
          </p:nvGrpSpPr>
          <p:grpSpPr>
            <a:xfrm>
              <a:off x="0" y="641344"/>
              <a:ext cx="234820" cy="23482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1924032"/>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0" name="Group 20"/>
            <p:cNvGrpSpPr/>
            <p:nvPr/>
          </p:nvGrpSpPr>
          <p:grpSpPr>
            <a:xfrm>
              <a:off x="0" y="2565376"/>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3206720"/>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4" name="Group 24"/>
            <p:cNvGrpSpPr/>
            <p:nvPr/>
          </p:nvGrpSpPr>
          <p:grpSpPr>
            <a:xfrm>
              <a:off x="0" y="3848064"/>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6" name="Group 26"/>
            <p:cNvGrpSpPr/>
            <p:nvPr/>
          </p:nvGrpSpPr>
          <p:grpSpPr>
            <a:xfrm>
              <a:off x="0" y="4489409"/>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8" name="Group 28"/>
            <p:cNvGrpSpPr/>
            <p:nvPr/>
          </p:nvGrpSpPr>
          <p:grpSpPr>
            <a:xfrm>
              <a:off x="0" y="5130753"/>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flipH="1">
            <a:off x="17007767" y="9017092"/>
            <a:ext cx="679181" cy="300074"/>
          </a:xfrm>
          <a:prstGeom prst="rect">
            <a:avLst/>
          </a:prstGeom>
        </p:spPr>
      </p:pic>
      <p:sp>
        <p:nvSpPr>
          <p:cNvPr id="31" name="TextBox 31"/>
          <p:cNvSpPr txBox="1"/>
          <p:nvPr/>
        </p:nvSpPr>
        <p:spPr>
          <a:xfrm>
            <a:off x="6585658" y="3162300"/>
            <a:ext cx="5345286" cy="3282950"/>
          </a:xfrm>
          <a:prstGeom prst="rect">
            <a:avLst/>
          </a:prstGeom>
        </p:spPr>
        <p:txBody>
          <a:bodyPr wrap="square" lIns="0" tIns="0" rIns="0" bIns="0" rtlCol="0" anchor="t">
            <a:spAutoFit/>
          </a:bodyPr>
          <a:lstStyle/>
          <a:p>
            <a:pPr lvl="0" algn="just">
              <a:lnSpc>
                <a:spcPts val="6440"/>
              </a:lnSpc>
            </a:pPr>
            <a:r>
              <a:rPr lang="en-US" sz="4000" b="1" smtClean="0">
                <a:solidFill>
                  <a:srgbClr val="C00000"/>
                </a:solidFill>
                <a:latin typeface="Arial" pitchFamily="34" charset="0"/>
                <a:cs typeface="Arial" pitchFamily="34" charset="0"/>
              </a:rPr>
              <a:t>- Thời gian: 5 phút</a:t>
            </a:r>
          </a:p>
          <a:p>
            <a:pPr lvl="0" algn="just">
              <a:lnSpc>
                <a:spcPts val="6440"/>
              </a:lnSpc>
            </a:pPr>
            <a:r>
              <a:rPr lang="en-US" sz="4000" b="1" smtClean="0">
                <a:solidFill>
                  <a:srgbClr val="C00000"/>
                </a:solidFill>
                <a:latin typeface="Arial" pitchFamily="34" charset="0"/>
                <a:cs typeface="Arial" pitchFamily="34" charset="0"/>
              </a:rPr>
              <a:t>- Nhiệm vụ: Thiết kế bộ sưu tập tranh, ảnh về thầy cô</a:t>
            </a:r>
            <a:endParaRPr lang="en-US" sz="4000" b="1" spc="-4">
              <a:solidFill>
                <a:srgbClr val="FF0000"/>
              </a:solidFill>
              <a:latin typeface="Arial" pitchFamily="34" charset="0"/>
              <a:cs typeface="Arial" pitchFamily="34" charset="0"/>
            </a:endParaRPr>
          </a:p>
        </p:txBody>
      </p:sp>
      <p:sp>
        <p:nvSpPr>
          <p:cNvPr id="35" name="TextBox 34"/>
          <p:cNvSpPr txBox="1"/>
          <p:nvPr/>
        </p:nvSpPr>
        <p:spPr>
          <a:xfrm>
            <a:off x="914400" y="792897"/>
            <a:ext cx="5056192" cy="707886"/>
          </a:xfrm>
          <a:prstGeom prst="rect">
            <a:avLst/>
          </a:prstGeom>
          <a:noFill/>
        </p:spPr>
        <p:txBody>
          <a:bodyPr wrap="none" rtlCol="0">
            <a:spAutoFit/>
          </a:bodyPr>
          <a:lstStyle/>
          <a:p>
            <a:r>
              <a:rPr lang="en-US" sz="4000" b="1" u="sng" smtClean="0">
                <a:solidFill>
                  <a:schemeClr val="bg1"/>
                </a:solidFill>
                <a:latin typeface="Arial" pitchFamily="34" charset="0"/>
                <a:cs typeface="Arial" pitchFamily="34" charset="0"/>
              </a:rPr>
              <a:t>THẢO LUẬN </a:t>
            </a:r>
            <a:r>
              <a:rPr lang="en-US" sz="4000" b="1" u="sng" smtClean="0">
                <a:solidFill>
                  <a:schemeClr val="bg1"/>
                </a:solidFill>
                <a:latin typeface="Arial" pitchFamily="34" charset="0"/>
                <a:cs typeface="Arial" pitchFamily="34" charset="0"/>
              </a:rPr>
              <a:t>NHÓM</a:t>
            </a:r>
            <a:endParaRPr lang="vi-VN" sz="4000" b="1" u="sng">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DELL\Downloads\HDTN_6_SGK_27_5_2021_v1_Page19.jpg"/>
          <p:cNvPicPr>
            <a:picLocks noChangeAspect="1" noChangeArrowheads="1"/>
          </p:cNvPicPr>
          <p:nvPr/>
        </p:nvPicPr>
        <p:blipFill rotWithShape="1">
          <a:blip r:embed="rId2">
            <a:extLst>
              <a:ext uri="{28A0092B-C50C-407E-A947-70E740481C1C}">
                <a14:useLocalDpi xmlns:a14="http://schemas.microsoft.com/office/drawing/2010/main" val="0"/>
              </a:ext>
            </a:extLst>
          </a:blip>
          <a:srcRect l="62847" t="34461" r="9995" b="52644"/>
          <a:stretch/>
        </p:blipFill>
        <p:spPr bwMode="auto">
          <a:xfrm>
            <a:off x="962061" y="3695700"/>
            <a:ext cx="5204883"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2324100"/>
            <a:ext cx="11030608" cy="6555641"/>
          </a:xfrm>
          <a:prstGeom prst="rect">
            <a:avLst/>
          </a:prstGeom>
        </p:spPr>
        <p:txBody>
          <a:bodyPr wrap="square">
            <a:spAutoFit/>
          </a:bodyPr>
          <a:lstStyle/>
          <a:p>
            <a:pPr algn="just">
              <a:lnSpc>
                <a:spcPct val="150000"/>
              </a:lnSpc>
            </a:pPr>
            <a:r>
              <a:rPr lang="en-US" sz="4000" smtClean="0">
                <a:solidFill>
                  <a:srgbClr val="C00000"/>
                </a:solidFill>
                <a:latin typeface="Arial" pitchFamily="34" charset="0"/>
                <a:cs typeface="Arial" pitchFamily="34" charset="0"/>
              </a:rPr>
              <a:t>+ </a:t>
            </a:r>
            <a:r>
              <a:rPr lang="en-US" sz="4000">
                <a:solidFill>
                  <a:srgbClr val="C00000"/>
                </a:solidFill>
                <a:latin typeface="Arial" pitchFamily="34" charset="0"/>
                <a:cs typeface="Arial" pitchFamily="34" charset="0"/>
              </a:rPr>
              <a:t>Viết đầy đủ họ tên của tất cả thầy cô dạy các môn học ở lớp em;</a:t>
            </a:r>
            <a:endParaRPr lang="vi-VN" sz="4000">
              <a:solidFill>
                <a:srgbClr val="C00000"/>
              </a:solidFill>
              <a:latin typeface="Arial" pitchFamily="34" charset="0"/>
              <a:cs typeface="Arial" pitchFamily="34" charset="0"/>
            </a:endParaRPr>
          </a:p>
          <a:p>
            <a:pPr algn="just">
              <a:lnSpc>
                <a:spcPct val="150000"/>
              </a:lnSpc>
            </a:pPr>
            <a:r>
              <a:rPr lang="en-US" sz="4000">
                <a:solidFill>
                  <a:srgbClr val="C00000"/>
                </a:solidFill>
                <a:latin typeface="Arial" pitchFamily="34" charset="0"/>
                <a:cs typeface="Arial" pitchFamily="34" charset="0"/>
              </a:rPr>
              <a:t>+ Dán tranh, ảnh về thầy cô bên cạnh;</a:t>
            </a:r>
            <a:endParaRPr lang="vi-VN" sz="4000">
              <a:solidFill>
                <a:srgbClr val="C00000"/>
              </a:solidFill>
              <a:latin typeface="Arial" pitchFamily="34" charset="0"/>
              <a:cs typeface="Arial" pitchFamily="34" charset="0"/>
            </a:endParaRPr>
          </a:p>
          <a:p>
            <a:pPr algn="just">
              <a:lnSpc>
                <a:spcPct val="150000"/>
              </a:lnSpc>
            </a:pPr>
            <a:r>
              <a:rPr lang="en-US" sz="4000">
                <a:solidFill>
                  <a:srgbClr val="C00000"/>
                </a:solidFill>
                <a:latin typeface="Arial" pitchFamily="34" charset="0"/>
                <a:cs typeface="Arial" pitchFamily="34" charset="0"/>
              </a:rPr>
              <a:t>+ Mô tả những điểm thú vị, đáng yêu của các </a:t>
            </a:r>
            <a:r>
              <a:rPr lang="en-US" sz="4000">
                <a:solidFill>
                  <a:srgbClr val="C00000"/>
                </a:solidFill>
                <a:latin typeface="Arial" pitchFamily="34" charset="0"/>
                <a:cs typeface="Arial" pitchFamily="34" charset="0"/>
              </a:rPr>
              <a:t>thầy </a:t>
            </a:r>
            <a:r>
              <a:rPr lang="en-US" sz="4000" smtClean="0">
                <a:solidFill>
                  <a:srgbClr val="C00000"/>
                </a:solidFill>
                <a:latin typeface="Arial" pitchFamily="34" charset="0"/>
                <a:cs typeface="Arial" pitchFamily="34" charset="0"/>
              </a:rPr>
              <a:t>cô: Những </a:t>
            </a:r>
            <a:r>
              <a:rPr lang="en-US" sz="4000">
                <a:solidFill>
                  <a:srgbClr val="C00000"/>
                </a:solidFill>
                <a:latin typeface="Arial" pitchFamily="34" charset="0"/>
                <a:cs typeface="Arial" pitchFamily="34" charset="0"/>
              </a:rPr>
              <a:t>đặc điểm ngoại hình, dáng vẻ;</a:t>
            </a:r>
            <a:endParaRPr lang="vi-VN" sz="4000">
              <a:solidFill>
                <a:srgbClr val="C00000"/>
              </a:solidFill>
              <a:latin typeface="Arial" pitchFamily="34" charset="0"/>
              <a:cs typeface="Arial" pitchFamily="34" charset="0"/>
            </a:endParaRPr>
          </a:p>
          <a:p>
            <a:pPr lvl="0" algn="just">
              <a:lnSpc>
                <a:spcPct val="150000"/>
              </a:lnSpc>
            </a:pPr>
            <a:r>
              <a:rPr lang="en-US" sz="4000">
                <a:solidFill>
                  <a:srgbClr val="C00000"/>
                </a:solidFill>
                <a:latin typeface="Arial" pitchFamily="34" charset="0"/>
                <a:cs typeface="Arial" pitchFamily="34" charset="0"/>
              </a:rPr>
              <a:t>t</a:t>
            </a:r>
            <a:r>
              <a:rPr lang="en-US" sz="4000" smtClean="0">
                <a:solidFill>
                  <a:srgbClr val="C00000"/>
                </a:solidFill>
                <a:latin typeface="Arial" pitchFamily="34" charset="0"/>
                <a:cs typeface="Arial" pitchFamily="34" charset="0"/>
              </a:rPr>
              <a:t>ính </a:t>
            </a:r>
            <a:r>
              <a:rPr lang="en-US" sz="4000">
                <a:solidFill>
                  <a:srgbClr val="C00000"/>
                </a:solidFill>
                <a:latin typeface="Arial" pitchFamily="34" charset="0"/>
                <a:cs typeface="Arial" pitchFamily="34" charset="0"/>
              </a:rPr>
              <a:t>cách</a:t>
            </a:r>
            <a:endParaRPr lang="vi-VN" sz="4000">
              <a:solidFill>
                <a:srgbClr val="C00000"/>
              </a:solidFill>
              <a:latin typeface="Arial" pitchFamily="34" charset="0"/>
              <a:cs typeface="Arial" pitchFamily="34" charset="0"/>
            </a:endParaRPr>
          </a:p>
          <a:p>
            <a:pPr algn="just">
              <a:lnSpc>
                <a:spcPct val="150000"/>
              </a:lnSpc>
            </a:pPr>
            <a:r>
              <a:rPr lang="en-US" sz="4000">
                <a:solidFill>
                  <a:srgbClr val="C00000"/>
                </a:solidFill>
                <a:latin typeface="Arial" pitchFamily="34" charset="0"/>
                <a:cs typeface="Arial" pitchFamily="34" charset="0"/>
              </a:rPr>
              <a:t>+ Kể về những điểm đáng nhớ của các thầy cô.</a:t>
            </a:r>
            <a:endParaRPr lang="vi-VN" sz="4000">
              <a:solidFill>
                <a:srgbClr val="C00000"/>
              </a:solidFill>
              <a:latin typeface="Arial" pitchFamily="34" charset="0"/>
              <a:cs typeface="Arial" pitchFamily="34" charset="0"/>
            </a:endParaRPr>
          </a:p>
        </p:txBody>
      </p:sp>
      <p:sp>
        <p:nvSpPr>
          <p:cNvPr id="5" name="Rectangle 4"/>
          <p:cNvSpPr/>
          <p:nvPr/>
        </p:nvSpPr>
        <p:spPr>
          <a:xfrm>
            <a:off x="1219200" y="526564"/>
            <a:ext cx="16916400" cy="820674"/>
          </a:xfrm>
          <a:prstGeom prst="rect">
            <a:avLst/>
          </a:prstGeom>
        </p:spPr>
        <p:txBody>
          <a:bodyPr wrap="square">
            <a:spAutoFit/>
          </a:bodyPr>
          <a:lstStyle/>
          <a:p>
            <a:pPr lvl="0">
              <a:lnSpc>
                <a:spcPct val="150000"/>
              </a:lnSpc>
            </a:pPr>
            <a:r>
              <a:rPr lang="en-US" sz="3600" b="1">
                <a:solidFill>
                  <a:srgbClr val="C00000"/>
                </a:solidFill>
                <a:latin typeface="Arial" pitchFamily="34" charset="0"/>
                <a:cs typeface="Arial" pitchFamily="34" charset="0"/>
              </a:rPr>
              <a:t>Thiết kế bộ sưu tập tranh, ảnh về thầy cô theo các gợi ý dưới đây:</a:t>
            </a:r>
            <a:endParaRPr lang="vi-VN" sz="36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72804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arn(inVertical)">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barn(inVertical)">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Rounded Rectangle 4"/>
          <p:cNvSpPr/>
          <p:nvPr/>
        </p:nvSpPr>
        <p:spPr>
          <a:xfrm>
            <a:off x="5334000" y="2682525"/>
            <a:ext cx="7162800" cy="41373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3"/>
          <p:cNvPicPr>
            <a:picLocks noChangeAspect="1"/>
          </p:cNvPicPr>
          <p:nvPr/>
        </p:nvPicPr>
        <p:blipFill>
          <a:blip r:embed="rId2"/>
          <a:srcRect/>
          <a:stretch>
            <a:fillRect/>
          </a:stretch>
        </p:blipFill>
        <p:spPr>
          <a:xfrm>
            <a:off x="14020800" y="921669"/>
            <a:ext cx="3487986" cy="6581105"/>
          </a:xfrm>
          <a:prstGeom prst="rect">
            <a:avLst/>
          </a:prstGeom>
        </p:spPr>
      </p:pic>
      <p:sp>
        <p:nvSpPr>
          <p:cNvPr id="3" name="TextBox 2"/>
          <p:cNvSpPr txBox="1"/>
          <p:nvPr/>
        </p:nvSpPr>
        <p:spPr>
          <a:xfrm>
            <a:off x="6187440" y="3402048"/>
            <a:ext cx="5486400" cy="2691250"/>
          </a:xfrm>
          <a:prstGeom prst="rect">
            <a:avLst/>
          </a:prstGeom>
          <a:noFill/>
        </p:spPr>
        <p:txBody>
          <a:bodyPr wrap="square" rtlCol="0">
            <a:spAutoFit/>
          </a:bodyPr>
          <a:lstStyle/>
          <a:p>
            <a:pPr algn="ctr">
              <a:lnSpc>
                <a:spcPct val="150000"/>
              </a:lnSpc>
            </a:pPr>
            <a:r>
              <a:rPr lang="en-US" sz="6000" b="1" smtClean="0">
                <a:solidFill>
                  <a:schemeClr val="accent6">
                    <a:lumMod val="50000"/>
                  </a:schemeClr>
                </a:solidFill>
                <a:latin typeface="Arial" pitchFamily="34" charset="0"/>
                <a:cs typeface="Arial" pitchFamily="34" charset="0"/>
              </a:rPr>
              <a:t>Trình bày kết quả thảo luận</a:t>
            </a:r>
            <a:endParaRPr lang="vi-VN" sz="6000" b="1">
              <a:solidFill>
                <a:schemeClr val="accent6">
                  <a:lumMod val="50000"/>
                </a:schemeClr>
              </a:solidFill>
              <a:latin typeface="Arial" pitchFamily="34" charset="0"/>
              <a:cs typeface="Arial" pitchFamily="34" charset="0"/>
            </a:endParaRPr>
          </a:p>
        </p:txBody>
      </p:sp>
      <p:pic>
        <p:nvPicPr>
          <p:cNvPr id="9" name="Picture 7"/>
          <p:cNvPicPr>
            <a:picLocks noChangeAspect="1"/>
          </p:cNvPicPr>
          <p:nvPr/>
        </p:nvPicPr>
        <p:blipFill>
          <a:blip r:embed="rId3"/>
          <a:srcRect/>
          <a:stretch>
            <a:fillRect/>
          </a:stretch>
        </p:blipFill>
        <p:spPr>
          <a:xfrm>
            <a:off x="533400" y="4510001"/>
            <a:ext cx="4267200" cy="5461228"/>
          </a:xfrm>
          <a:prstGeom prst="rect">
            <a:avLst/>
          </a:prstGeom>
        </p:spPr>
      </p:pic>
    </p:spTree>
    <p:extLst>
      <p:ext uri="{BB962C8B-B14F-4D97-AF65-F5344CB8AC3E}">
        <p14:creationId xmlns:p14="http://schemas.microsoft.com/office/powerpoint/2010/main" val="48375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8" name="Group 8"/>
          <p:cNvGrpSpPr/>
          <p:nvPr/>
        </p:nvGrpSpPr>
        <p:grpSpPr>
          <a:xfrm>
            <a:off x="1038515" y="1028700"/>
            <a:ext cx="358140" cy="358140"/>
            <a:chOff x="0" y="0"/>
            <a:chExt cx="477520" cy="477520"/>
          </a:xfrm>
        </p:grpSpPr>
        <p:grpSp>
          <p:nvGrpSpPr>
            <p:cNvPr id="9" name="Group 9"/>
            <p:cNvGrpSpPr/>
            <p:nvPr/>
          </p:nvGrpSpPr>
          <p:grpSpPr>
            <a:xfrm>
              <a:off x="0" y="0"/>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199964"/>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3" name="Group 13"/>
            <p:cNvGrpSpPr/>
            <p:nvPr/>
          </p:nvGrpSpPr>
          <p:grpSpPr>
            <a:xfrm>
              <a:off x="0" y="399927"/>
              <a:ext cx="477520" cy="77593"/>
              <a:chOff x="0" y="0"/>
              <a:chExt cx="1913890" cy="310990"/>
            </a:xfrm>
          </p:grpSpPr>
          <p:sp>
            <p:nvSpPr>
              <p:cNvPr id="14" name="Freeform 1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5" name="Group 15"/>
          <p:cNvGrpSpPr/>
          <p:nvPr/>
        </p:nvGrpSpPr>
        <p:grpSpPr>
          <a:xfrm>
            <a:off x="17259300" y="3131410"/>
            <a:ext cx="176115" cy="4024179"/>
            <a:chOff x="0" y="0"/>
            <a:chExt cx="234820" cy="5365572"/>
          </a:xfrm>
        </p:grpSpPr>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8" name="Group 18"/>
            <p:cNvGrpSpPr/>
            <p:nvPr/>
          </p:nvGrpSpPr>
          <p:grpSpPr>
            <a:xfrm>
              <a:off x="0" y="0"/>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0" name="Group 20"/>
            <p:cNvGrpSpPr/>
            <p:nvPr/>
          </p:nvGrpSpPr>
          <p:grpSpPr>
            <a:xfrm>
              <a:off x="0" y="641344"/>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2" name="Group 22"/>
            <p:cNvGrpSpPr/>
            <p:nvPr/>
          </p:nvGrpSpPr>
          <p:grpSpPr>
            <a:xfrm>
              <a:off x="0" y="1924032"/>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4" name="Group 24"/>
            <p:cNvGrpSpPr/>
            <p:nvPr/>
          </p:nvGrpSpPr>
          <p:grpSpPr>
            <a:xfrm>
              <a:off x="0" y="2565376"/>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6" name="Group 26"/>
            <p:cNvGrpSpPr/>
            <p:nvPr/>
          </p:nvGrpSpPr>
          <p:grpSpPr>
            <a:xfrm>
              <a:off x="0" y="3206720"/>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8" name="Group 28"/>
            <p:cNvGrpSpPr/>
            <p:nvPr/>
          </p:nvGrpSpPr>
          <p:grpSpPr>
            <a:xfrm>
              <a:off x="0" y="3848064"/>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0" name="Group 30"/>
            <p:cNvGrpSpPr/>
            <p:nvPr/>
          </p:nvGrpSpPr>
          <p:grpSpPr>
            <a:xfrm>
              <a:off x="0" y="4489409"/>
              <a:ext cx="234820" cy="234820"/>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2" name="Group 32"/>
            <p:cNvGrpSpPr/>
            <p:nvPr/>
          </p:nvGrpSpPr>
          <p:grpSpPr>
            <a:xfrm>
              <a:off x="0" y="5130753"/>
              <a:ext cx="234820" cy="234820"/>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7007767" y="8986702"/>
            <a:ext cx="679181" cy="300074"/>
          </a:xfrm>
          <a:prstGeom prst="rect">
            <a:avLst/>
          </a:prstGeom>
        </p:spPr>
      </p:pic>
      <p:sp>
        <p:nvSpPr>
          <p:cNvPr id="36" name="Freeform 4"/>
          <p:cNvSpPr/>
          <p:nvPr/>
        </p:nvSpPr>
        <p:spPr>
          <a:xfrm>
            <a:off x="8991601" y="2324100"/>
            <a:ext cx="7848599" cy="7024281"/>
          </a:xfrm>
          <a:custGeom>
            <a:avLst/>
            <a:gdLst/>
            <a:ahLst/>
            <a:cxnLst/>
            <a:rect l="l" t="t" r="r" b="b"/>
            <a:pathLst>
              <a:path w="5237988" h="2828670">
                <a:moveTo>
                  <a:pt x="5113528" y="2828670"/>
                </a:moveTo>
                <a:lnTo>
                  <a:pt x="124460" y="2828670"/>
                </a:lnTo>
                <a:cubicBezTo>
                  <a:pt x="55880" y="2828670"/>
                  <a:pt x="0" y="2772790"/>
                  <a:pt x="0" y="2704210"/>
                </a:cubicBezTo>
                <a:lnTo>
                  <a:pt x="0" y="124460"/>
                </a:lnTo>
                <a:cubicBezTo>
                  <a:pt x="0" y="55880"/>
                  <a:pt x="55880" y="0"/>
                  <a:pt x="124460" y="0"/>
                </a:cubicBezTo>
                <a:lnTo>
                  <a:pt x="5113528" y="0"/>
                </a:lnTo>
                <a:cubicBezTo>
                  <a:pt x="5182108" y="0"/>
                  <a:pt x="5237988" y="55880"/>
                  <a:pt x="5237988" y="124460"/>
                </a:cubicBezTo>
                <a:lnTo>
                  <a:pt x="5237988" y="2704210"/>
                </a:lnTo>
                <a:cubicBezTo>
                  <a:pt x="5237988" y="2772790"/>
                  <a:pt x="5182108" y="2828670"/>
                  <a:pt x="5113528" y="2828670"/>
                </a:cubicBezTo>
                <a:close/>
              </a:path>
            </a:pathLst>
          </a:custGeom>
          <a:solidFill>
            <a:schemeClr val="accent6">
              <a:lumMod val="40000"/>
              <a:lumOff val="60000"/>
              <a:alpha val="69804"/>
            </a:schemeClr>
          </a:solidFill>
        </p:spPr>
      </p:sp>
      <p:sp>
        <p:nvSpPr>
          <p:cNvPr id="35" name="Rectangle 34"/>
          <p:cNvSpPr/>
          <p:nvPr/>
        </p:nvSpPr>
        <p:spPr>
          <a:xfrm>
            <a:off x="9296401" y="2608074"/>
            <a:ext cx="7315198" cy="6441572"/>
          </a:xfrm>
          <a:prstGeom prst="rect">
            <a:avLst/>
          </a:prstGeom>
        </p:spPr>
        <p:txBody>
          <a:bodyPr wrap="square">
            <a:spAutoFit/>
          </a:bodyPr>
          <a:lstStyle/>
          <a:p>
            <a:pPr algn="just">
              <a:lnSpc>
                <a:spcPct val="150000"/>
              </a:lnSpc>
            </a:pPr>
            <a:r>
              <a:rPr lang="en-US" sz="4000" b="1" smtClean="0">
                <a:latin typeface="Arial" pitchFamily="34" charset="0"/>
                <a:cs typeface="Arial" pitchFamily="34" charset="0"/>
              </a:rPr>
              <a:t>Giáo viên </a:t>
            </a:r>
            <a:r>
              <a:rPr lang="en-US" sz="4000" b="1">
                <a:latin typeface="Arial" pitchFamily="34" charset="0"/>
                <a:cs typeface="Arial" pitchFamily="34" charset="0"/>
              </a:rPr>
              <a:t>cũng </a:t>
            </a:r>
            <a:r>
              <a:rPr lang="en-US" sz="4000" b="1">
                <a:latin typeface="Arial" pitchFamily="34" charset="0"/>
                <a:cs typeface="Arial" pitchFamily="34" charset="0"/>
              </a:rPr>
              <a:t>như </a:t>
            </a:r>
            <a:r>
              <a:rPr lang="en-US" sz="4000" b="1" smtClean="0">
                <a:latin typeface="Arial" pitchFamily="34" charset="0"/>
                <a:cs typeface="Arial" pitchFamily="34" charset="0"/>
              </a:rPr>
              <a:t>học sinh, </a:t>
            </a:r>
            <a:r>
              <a:rPr lang="en-US" sz="4000" b="1">
                <a:latin typeface="Arial" pitchFamily="34" charset="0"/>
                <a:cs typeface="Arial" pitchFamily="34" charset="0"/>
              </a:rPr>
              <a:t>đều có những điểm riêng. Dù có tính cách, phong cách riêng, nhưng các thầy cô luôn mong muốn và làm những điều tốt </a:t>
            </a:r>
            <a:r>
              <a:rPr lang="en-US" sz="4000" b="1">
                <a:latin typeface="Arial" pitchFamily="34" charset="0"/>
                <a:cs typeface="Arial" pitchFamily="34" charset="0"/>
              </a:rPr>
              <a:t>nhất </a:t>
            </a:r>
            <a:r>
              <a:rPr lang="en-US" sz="4000" b="1" smtClean="0">
                <a:latin typeface="Arial" pitchFamily="34" charset="0"/>
                <a:cs typeface="Arial" pitchFamily="34" charset="0"/>
              </a:rPr>
              <a:t>cho học sinh</a:t>
            </a:r>
            <a:endParaRPr lang="vi-VN" sz="4000" b="1">
              <a:solidFill>
                <a:schemeClr val="accent6">
                  <a:lumMod val="50000"/>
                </a:schemeClr>
              </a:solidFill>
              <a:latin typeface="Arial" pitchFamily="34" charset="0"/>
              <a:cs typeface="Arial" pitchFamily="34" charset="0"/>
            </a:endParaRPr>
          </a:p>
        </p:txBody>
      </p:sp>
      <p:sp>
        <p:nvSpPr>
          <p:cNvPr id="37" name="TextBox 36"/>
          <p:cNvSpPr txBox="1"/>
          <p:nvPr/>
        </p:nvSpPr>
        <p:spPr>
          <a:xfrm>
            <a:off x="11607689" y="792271"/>
            <a:ext cx="3296095" cy="830997"/>
          </a:xfrm>
          <a:prstGeom prst="rect">
            <a:avLst/>
          </a:prstGeom>
          <a:noFill/>
        </p:spPr>
        <p:txBody>
          <a:bodyPr wrap="none" rtlCol="0">
            <a:spAutoFit/>
          </a:bodyPr>
          <a:lstStyle/>
          <a:p>
            <a:r>
              <a:rPr lang="en-US" sz="4800" b="1" smtClean="0">
                <a:solidFill>
                  <a:schemeClr val="accent6">
                    <a:lumMod val="50000"/>
                  </a:schemeClr>
                </a:solidFill>
                <a:latin typeface="Arial" pitchFamily="34" charset="0"/>
                <a:cs typeface="Arial" pitchFamily="34" charset="0"/>
              </a:rPr>
              <a:t>KẾT LUẬN</a:t>
            </a:r>
            <a:endParaRPr lang="vi-VN" sz="4800" b="1">
              <a:solidFill>
                <a:schemeClr val="accent6">
                  <a:lumMod val="50000"/>
                </a:schemeClr>
              </a:solidFill>
              <a:latin typeface="Arial" pitchFamily="34" charset="0"/>
              <a:cs typeface="Arial" pitchFamily="34" charset="0"/>
            </a:endParaRPr>
          </a:p>
        </p:txBody>
      </p:sp>
      <p:pic>
        <p:nvPicPr>
          <p:cNvPr id="38" name="Picture 29"/>
          <p:cNvPicPr>
            <a:picLocks noChangeAspect="1"/>
          </p:cNvPicPr>
          <p:nvPr/>
        </p:nvPicPr>
        <p:blipFill>
          <a:blip r:embed="rId5"/>
          <a:srcRect/>
          <a:stretch>
            <a:fillRect/>
          </a:stretch>
        </p:blipFill>
        <p:spPr>
          <a:xfrm>
            <a:off x="433296" y="2130659"/>
            <a:ext cx="7092003" cy="71276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2000"/>
                                        <p:tgtEl>
                                          <p:spTgt spid="35"/>
                                        </p:tgtEl>
                                      </p:cBhvr>
                                    </p:animEffect>
                                  </p:childTnLst>
                                </p:cTn>
                              </p:par>
                              <p:par>
                                <p:cTn id="13" presetID="21" presetClass="entr" presetSubtype="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heel(1)">
                                      <p:cBhvr>
                                        <p:cTn id="1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413</Words>
  <Application>Microsoft Office PowerPoint</Application>
  <PresentationFormat>Custom</PresentationFormat>
  <Paragraphs>43</Paragraphs>
  <Slides>16</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Thêm tiêu đề phụ</dc:title>
  <dc:creator>DELL</dc:creator>
  <cp:lastModifiedBy>DELL</cp:lastModifiedBy>
  <cp:revision>20</cp:revision>
  <dcterms:created xsi:type="dcterms:W3CDTF">2006-08-16T00:00:00Z</dcterms:created>
  <dcterms:modified xsi:type="dcterms:W3CDTF">2021-09-08T02:49:33Z</dcterms:modified>
  <dc:identifier>DAEnDxGVCj8</dc:identifier>
</cp:coreProperties>
</file>