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2" r:id="rId2"/>
    <p:sldId id="274" r:id="rId3"/>
    <p:sldId id="256" r:id="rId4"/>
    <p:sldId id="257" r:id="rId5"/>
    <p:sldId id="258" r:id="rId6"/>
    <p:sldId id="261" r:id="rId7"/>
    <p:sldId id="259" r:id="rId8"/>
    <p:sldId id="270" r:id="rId9"/>
    <p:sldId id="267" r:id="rId10"/>
    <p:sldId id="264" r:id="rId11"/>
    <p:sldId id="262" r:id="rId12"/>
    <p:sldId id="275" r:id="rId13"/>
    <p:sldId id="265" r:id="rId14"/>
    <p:sldId id="260" r:id="rId15"/>
    <p:sldId id="269" r:id="rId16"/>
    <p:sldId id="271" r:id="rId17"/>
    <p:sldId id="268" r:id="rId18"/>
    <p:sldId id="273" r:id="rId19"/>
    <p:sldId id="276" r:id="rId20"/>
    <p:sldId id="266" r:id="rId21"/>
  </p:sldIdLst>
  <p:sldSz cx="18288000" cy="10287000"/>
  <p:notesSz cx="6858000" cy="9144000"/>
  <p:embeddedFontLst>
    <p:embeddedFont>
      <p:font typeface="Arimo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67C7E-9AB7-4C38-93A1-E8869B011989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9076-E257-4AAB-8F10-883E52366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55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9076-E257-4AAB-8F10-883E5236671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33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9076-E257-4AAB-8F10-883E5236671E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447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3.svg"/><Relationship Id="rId5" Type="http://schemas.openxmlformats.org/officeDocument/2006/relationships/image" Target="../media/image31.sv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3066008"/>
            <a:ext cx="114520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Chào mừng thầy cô </a:t>
            </a:r>
          </a:p>
          <a:p>
            <a:pPr algn="ctr">
              <a:lnSpc>
                <a:spcPct val="200000"/>
              </a:lnSpc>
            </a:pPr>
            <a:r>
              <a:rPr lang="en-US" sz="6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 các em đến với tiết học</a:t>
            </a:r>
            <a:endParaRPr lang="vi-VN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3284691" y="2030323"/>
            <a:ext cx="11712521" cy="4105372"/>
            <a:chOff x="-8128" y="-2326209"/>
            <a:chExt cx="15616695" cy="5473829"/>
          </a:xfrm>
        </p:grpSpPr>
        <p:sp>
          <p:nvSpPr>
            <p:cNvPr id="5" name="TextBox 5"/>
            <p:cNvSpPr txBox="1"/>
            <p:nvPr/>
          </p:nvSpPr>
          <p:spPr>
            <a:xfrm>
              <a:off x="-8128" y="-2326209"/>
              <a:ext cx="15608567" cy="1546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60"/>
                </a:lnSpc>
              </a:pPr>
              <a:r>
                <a:rPr lang="en-US" sz="4800" b="1" u="sng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KẾT LUẬN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55919"/>
              <a:ext cx="15608567" cy="591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40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9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11" name="Rectangle 10"/>
          <p:cNvSpPr/>
          <p:nvPr/>
        </p:nvSpPr>
        <p:spPr>
          <a:xfrm>
            <a:off x="3312123" y="3799093"/>
            <a:ext cx="12385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- Mỗi chúng ta là một thế giới riêng, có màu sắc, giá trị riêng. </a:t>
            </a:r>
            <a:endParaRPr lang="vi-VN" sz="40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- Nhận biết về bản thân rất quan trọng. Cần rèn luyện khả năng nhận biết chính xác bản thân mình.</a:t>
            </a:r>
            <a:endParaRPr lang="vi-VN" sz="4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181100"/>
          </a:xfrm>
          <a:prstGeom prst="rect">
            <a:avLst/>
          </a:prstGeom>
          <a:solidFill>
            <a:srgbClr val="E13D51"/>
          </a:solidFill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3162300"/>
            <a:ext cx="7134225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1430000" y="6772275"/>
            <a:ext cx="1905000" cy="1038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915400" y="2552700"/>
            <a:ext cx="1" cy="1647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688996" y="3996669"/>
            <a:ext cx="3646004" cy="9944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724400" y="3996669"/>
            <a:ext cx="3387586" cy="620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91000" y="6009240"/>
            <a:ext cx="3079680" cy="1282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6585" y="6102340"/>
            <a:ext cx="3844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đặc điểm của bản thân mà em thấy chưa hài lòng. 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1753" y="2850013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điều quan trọng với em;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1310" y="1692557"/>
            <a:ext cx="76450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điều em mong ước về bản thân;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Rectangle 5119"/>
          <p:cNvSpPr/>
          <p:nvPr/>
        </p:nvSpPr>
        <p:spPr>
          <a:xfrm>
            <a:off x="13739191" y="2915860"/>
            <a:ext cx="381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mục tiêu mà em đặt ra trong năm học này; 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5120"/>
          <p:cNvSpPr/>
          <p:nvPr/>
        </p:nvSpPr>
        <p:spPr>
          <a:xfrm>
            <a:off x="13792200" y="6772275"/>
            <a:ext cx="42672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Một đặc điểm của bản thân mà em thấy hài lòng;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5122"/>
          <p:cNvSpPr/>
          <p:nvPr/>
        </p:nvSpPr>
        <p:spPr>
          <a:xfrm>
            <a:off x="568158" y="266700"/>
            <a:ext cx="10999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PHÁT HUY ĐIỂM TỐT CỦA BẢN THÂN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120" grpId="0"/>
      <p:bldP spid="5121" grpId="0"/>
      <p:bldP spid="5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4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7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2" name="Rectangle 1"/>
          <p:cNvSpPr/>
          <p:nvPr/>
        </p:nvSpPr>
        <p:spPr>
          <a:xfrm>
            <a:off x="3810000" y="3797875"/>
            <a:ext cx="11367431" cy="269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>
                <a:solidFill>
                  <a:srgbClr val="FF0000"/>
                </a:solidFill>
              </a:rPr>
              <a:t>Chia sẻ với các bạn những điểm tốt của em.</a:t>
            </a:r>
          </a:p>
        </p:txBody>
      </p:sp>
    </p:spTree>
    <p:extLst>
      <p:ext uri="{BB962C8B-B14F-4D97-AF65-F5344CB8AC3E}">
        <p14:creationId xmlns:p14="http://schemas.microsoft.com/office/powerpoint/2010/main" val="6137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5" name="TextBox 5"/>
          <p:cNvSpPr txBox="1"/>
          <p:nvPr/>
        </p:nvSpPr>
        <p:spPr>
          <a:xfrm>
            <a:off x="1985631" y="3286743"/>
            <a:ext cx="53340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7200" b="1" u="sng">
                <a:solidFill>
                  <a:srgbClr val="E13D51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119106"/>
            <a:ext cx="3623931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9"/>
              </a:lnSpc>
            </a:pPr>
            <a:endParaRPr lang="en-US" sz="4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144000" y="4610100"/>
            <a:ext cx="9144000" cy="56769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9918440" y="960111"/>
            <a:ext cx="7340860" cy="292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 cá nhân đều có điểm mạnh, điểm yếu khác nhau.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31692" y="5589776"/>
            <a:ext cx="734086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400">
                <a:latin typeface="Arial" pitchFamily="34" charset="0"/>
                <a:cs typeface="Arial" pitchFamily="34" charset="0"/>
              </a:rPr>
              <a:t>Cần hiểu rõ, phát huy điểm mạnh và khắc phục điểm yếu để bản thân ngày càng hoàn thiện hơn.</a:t>
            </a:r>
            <a:endParaRPr lang="en-US" sz="4400">
              <a:solidFill>
                <a:srgbClr val="E13D5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8431" y="4622780"/>
            <a:ext cx="595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>
                <a:latin typeface="Arial" pitchFamily="34" charset="0"/>
                <a:cs typeface="Arial" pitchFamily="34" charset="0"/>
              </a:rPr>
              <a:t>Phát huy điểm tốt của bản thân</a:t>
            </a:r>
            <a:endParaRPr lang="vi-VN" sz="5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56978" y="243677"/>
            <a:ext cx="2030044" cy="164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150532" cy="419939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TextBox 3"/>
          <p:cNvSpPr txBox="1"/>
          <p:nvPr/>
        </p:nvSpPr>
        <p:spPr>
          <a:xfrm>
            <a:off x="759789" y="868588"/>
            <a:ext cx="8899864" cy="2312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CHÂN DUNG CỦA EM TRONG TƯƠNG LAI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4671445"/>
            <a:ext cx="10622587" cy="56155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TextBox 8"/>
          <p:cNvSpPr txBox="1"/>
          <p:nvPr/>
        </p:nvSpPr>
        <p:spPr>
          <a:xfrm>
            <a:off x="726906" y="5847629"/>
            <a:ext cx="8696719" cy="318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hình dung khi trở thành người lớn em muốn là người thế nào?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533" y="-1"/>
            <a:ext cx="8137468" cy="1028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28700" y="918632"/>
            <a:ext cx="9774918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endParaRPr lang="en-US" sz="8000">
              <a:solidFill>
                <a:srgbClr val="FFD6E5"/>
              </a:solidFill>
              <a:latin typeface="Arimo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485" y="4516284"/>
            <a:ext cx="18381883" cy="5839772"/>
            <a:chOff x="3490072" y="4516284"/>
            <a:chExt cx="14122713" cy="5839772"/>
          </a:xfrm>
        </p:grpSpPr>
        <p:sp>
          <p:nvSpPr>
            <p:cNvPr id="4" name="AutoShape 4"/>
            <p:cNvSpPr/>
            <p:nvPr/>
          </p:nvSpPr>
          <p:spPr>
            <a:xfrm>
              <a:off x="10592570" y="4672054"/>
              <a:ext cx="2560547" cy="561494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5398873" y="4516780"/>
              <a:ext cx="1867912" cy="551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?Điểm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471477" y="7013352"/>
              <a:ext cx="1594120" cy="21800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1.0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1.5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2.5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0592570" y="6057900"/>
              <a:ext cx="2560547" cy="4229100"/>
            </a:xfrm>
            <a:prstGeom prst="rect">
              <a:avLst/>
            </a:prstGeom>
            <a:solidFill>
              <a:srgbClr val="E13D5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596167" y="4516780"/>
              <a:ext cx="1785543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Tương đương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589915" y="7027540"/>
              <a:ext cx="1417340" cy="25391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90-100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80-89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70-79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60-69</a:t>
              </a:r>
            </a:p>
            <a:p>
              <a:pPr algn="ctr">
                <a:lnSpc>
                  <a:spcPts val="3276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Dưới 60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5592424" y="4516780"/>
              <a:ext cx="1666875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>
                  <a:solidFill>
                    <a:srgbClr val="FFD6E5"/>
                  </a:solidFill>
                  <a:latin typeface="Arial" pitchFamily="34" charset="0"/>
                  <a:cs typeface="Arial" pitchFamily="34" charset="0"/>
                </a:rPr>
                <a:t>Đánh giá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5781246" y="7013352"/>
              <a:ext cx="1478053" cy="26161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Giỏi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Khá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Trung bình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Đạt</a:t>
              </a:r>
            </a:p>
            <a:p>
              <a:pPr algn="ctr">
                <a:lnSpc>
                  <a:spcPts val="3359"/>
                </a:lnSpc>
              </a:pPr>
              <a:r>
                <a:rPr lang="en-US" sz="4400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Học lại</a:t>
              </a:r>
            </a:p>
          </p:txBody>
        </p:sp>
        <p:sp>
          <p:nvSpPr>
            <p:cNvPr id="20" name="AutoShape 9"/>
            <p:cNvSpPr/>
            <p:nvPr/>
          </p:nvSpPr>
          <p:spPr>
            <a:xfrm>
              <a:off x="3511408" y="4516284"/>
              <a:ext cx="3554189" cy="57707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9" name="AutoShape 3"/>
            <p:cNvSpPr/>
            <p:nvPr/>
          </p:nvSpPr>
          <p:spPr>
            <a:xfrm>
              <a:off x="3490072" y="5988844"/>
              <a:ext cx="3554189" cy="429815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1" name="AutoShape 3"/>
            <p:cNvSpPr/>
            <p:nvPr/>
          </p:nvSpPr>
          <p:spPr>
            <a:xfrm>
              <a:off x="7020210" y="4516284"/>
              <a:ext cx="3554189" cy="5653542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2" name="AutoShape 9"/>
            <p:cNvSpPr/>
            <p:nvPr/>
          </p:nvSpPr>
          <p:spPr>
            <a:xfrm>
              <a:off x="7020210" y="6026944"/>
              <a:ext cx="3554189" cy="429815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3" name="AutoShape 9"/>
            <p:cNvSpPr/>
            <p:nvPr/>
          </p:nvSpPr>
          <p:spPr>
            <a:xfrm>
              <a:off x="10504407" y="4516284"/>
              <a:ext cx="3554189" cy="5808816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4" name="AutoShape 3"/>
            <p:cNvSpPr/>
            <p:nvPr/>
          </p:nvSpPr>
          <p:spPr>
            <a:xfrm>
              <a:off x="10483071" y="6026944"/>
              <a:ext cx="3575525" cy="429815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6" name="AutoShape 3"/>
            <p:cNvSpPr/>
            <p:nvPr/>
          </p:nvSpPr>
          <p:spPr>
            <a:xfrm>
              <a:off x="14058595" y="4516780"/>
              <a:ext cx="3554189" cy="5839276"/>
            </a:xfrm>
            <a:prstGeom prst="rect">
              <a:avLst/>
            </a:prstGeom>
            <a:solidFill>
              <a:srgbClr val="FFD6E5"/>
            </a:solidFill>
          </p:spPr>
        </p:sp>
        <p:sp>
          <p:nvSpPr>
            <p:cNvPr id="25" name="AutoShape 9"/>
            <p:cNvSpPr/>
            <p:nvPr/>
          </p:nvSpPr>
          <p:spPr>
            <a:xfrm>
              <a:off x="14058596" y="6057900"/>
              <a:ext cx="3554189" cy="4267200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28" name="Rectangle 27"/>
          <p:cNvSpPr/>
          <p:nvPr/>
        </p:nvSpPr>
        <p:spPr>
          <a:xfrm>
            <a:off x="742950" y="596746"/>
            <a:ext cx="103464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Chân dung của em trong tương lai</a:t>
            </a:r>
            <a:endParaRPr lang="vi-VN" sz="6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-21972"/>
            <a:ext cx="6443461" cy="453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08728" y="4906185"/>
            <a:ext cx="2916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Ngoại hình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900312" y="4959842"/>
            <a:ext cx="2675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Tính cách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738439" y="4880113"/>
            <a:ext cx="3387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Nghề nghiệp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04563" y="4880112"/>
            <a:ext cx="2603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latin typeface="Arial" pitchFamily="34" charset="0"/>
                <a:cs typeface="Arial" pitchFamily="34" charset="0"/>
              </a:rPr>
              <a:t>Khả năng</a:t>
            </a:r>
            <a:endParaRPr lang="vi-VN" sz="4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32283" y="6610349"/>
            <a:ext cx="4131273" cy="3162301"/>
          </a:xfrm>
          <a:prstGeom prst="rect">
            <a:avLst/>
          </a:prstGeom>
        </p:spPr>
      </p:pic>
      <p:pic>
        <p:nvPicPr>
          <p:cNvPr id="35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429923" y="6411403"/>
            <a:ext cx="3872964" cy="3529238"/>
          </a:xfrm>
          <a:prstGeom prst="rect">
            <a:avLst/>
          </a:prstGeom>
        </p:spPr>
      </p:pic>
      <p:pic>
        <p:nvPicPr>
          <p:cNvPr id="36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8125" y="6508624"/>
            <a:ext cx="3680394" cy="3058073"/>
          </a:xfrm>
          <a:prstGeom prst="rect">
            <a:avLst/>
          </a:prstGeom>
        </p:spPr>
      </p:pic>
      <p:pic>
        <p:nvPicPr>
          <p:cNvPr id="3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13904" y="6450826"/>
            <a:ext cx="3184913" cy="332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5317128"/>
            <a:ext cx="18288000" cy="4981862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52230" y="7283353"/>
            <a:ext cx="17383539" cy="243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Hình dung của mỗi chúng ta về bản thân trong tương lai giúp chúng ta có định hướng để rèn luyện.</a:t>
            </a:r>
            <a:r>
              <a:rPr kumimoji="0" lang="vi-VN" sz="54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3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9818" y="-97393"/>
            <a:ext cx="18317817" cy="730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4572000" y="0"/>
            <a:ext cx="63246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AutoShape 5"/>
          <p:cNvSpPr/>
          <p:nvPr/>
        </p:nvSpPr>
        <p:spPr>
          <a:xfrm>
            <a:off x="0" y="0"/>
            <a:ext cx="7467600" cy="10287000"/>
          </a:xfrm>
          <a:prstGeom prst="rect">
            <a:avLst/>
          </a:prstGeom>
          <a:solidFill>
            <a:srgbClr val="DAF4FA"/>
          </a:solidFill>
        </p:spPr>
        <p:txBody>
          <a:bodyPr/>
          <a:lstStyle/>
          <a:p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12192000" y="4689753"/>
            <a:ext cx="502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>
                <a:latin typeface="Arial" pitchFamily="34" charset="0"/>
                <a:cs typeface="Arial" pitchFamily="34" charset="0"/>
              </a:rPr>
              <a:t>Em có những điểm nào cần điều chỉnh?</a:t>
            </a:r>
            <a:endParaRPr lang="vi-VN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029" y="4351230"/>
            <a:ext cx="62963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6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có những điểm tốt nào để thực hiện mong muốn đó? </a:t>
            </a:r>
            <a:endParaRPr lang="vi-VN" sz="6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83511" y="2066502"/>
            <a:ext cx="2046178" cy="2057400"/>
          </a:xfrm>
          <a:prstGeom prst="rect">
            <a:avLst/>
          </a:prstGeom>
        </p:spPr>
      </p:pic>
      <p:pic>
        <p:nvPicPr>
          <p:cNvPr id="2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33514" y="2066502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/>
          <p:nvPr/>
        </p:nvSpPr>
        <p:spPr>
          <a:xfrm>
            <a:off x="0" y="0"/>
            <a:ext cx="18288000" cy="150495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4"/>
          <p:cNvSpPr/>
          <p:nvPr/>
        </p:nvSpPr>
        <p:spPr>
          <a:xfrm>
            <a:off x="0" y="1504950"/>
            <a:ext cx="5105400" cy="879404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TextBox 3"/>
          <p:cNvSpPr txBox="1"/>
          <p:nvPr/>
        </p:nvSpPr>
        <p:spPr>
          <a:xfrm>
            <a:off x="7239000" y="198477"/>
            <a:ext cx="46971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VẬN DỤNG</a:t>
            </a:r>
            <a:endParaRPr lang="vi-VN" sz="6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2861224"/>
            <a:ext cx="3810000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>
                <a:latin typeface="Arial" pitchFamily="34" charset="0"/>
                <a:cs typeface="Arial" pitchFamily="34" charset="0"/>
              </a:rPr>
              <a:t>Vẽ chân dung em trong tương lai</a:t>
            </a:r>
            <a:endParaRPr lang="vi-VN" sz="5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35" y="2012970"/>
            <a:ext cx="5029200" cy="376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344961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Sóc Nhí - xem tranh - Họa sĩ nhí - Xem tranh - ước mơ của 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35" y="1882271"/>
            <a:ext cx="4588177" cy="34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436" y="6405563"/>
            <a:ext cx="5029200" cy="364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1" y="3375089"/>
            <a:ext cx="7108135" cy="507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2110030" y="1939956"/>
            <a:ext cx="14067940" cy="64070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7"/>
          <p:cNvSpPr/>
          <p:nvPr/>
        </p:nvSpPr>
        <p:spPr>
          <a:xfrm>
            <a:off x="0" y="0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8"/>
          <p:cNvSpPr/>
          <p:nvPr/>
        </p:nvSpPr>
        <p:spPr>
          <a:xfrm>
            <a:off x="16177970" y="8347044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6" name="AutoShape 9"/>
          <p:cNvSpPr/>
          <p:nvPr/>
        </p:nvSpPr>
        <p:spPr>
          <a:xfrm>
            <a:off x="0" y="8347044"/>
            <a:ext cx="2110030" cy="193995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10"/>
          <p:cNvSpPr/>
          <p:nvPr/>
        </p:nvSpPr>
        <p:spPr>
          <a:xfrm>
            <a:off x="16177970" y="0"/>
            <a:ext cx="2110030" cy="193995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8" name="Rectangle 7"/>
          <p:cNvSpPr/>
          <p:nvPr/>
        </p:nvSpPr>
        <p:spPr>
          <a:xfrm>
            <a:off x="3888223" y="2400300"/>
            <a:ext cx="113674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1" y="4661598"/>
            <a:ext cx="14184984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Chuẩn</a:t>
            </a:r>
            <a:r>
              <a:rPr kumimoji="0" lang="en-US" sz="54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bị tiết sinh hoạt: </a:t>
            </a:r>
            <a:endParaRPr kumimoji="0" lang="en-US" sz="5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Xây dựng kế hoạch rèn luyện bản thân</a:t>
            </a:r>
            <a:endParaRPr kumimoji="0" lang="en-US" sz="6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2839279"/>
            <a:ext cx="9601200" cy="3733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Lớn lên, em muốn trở thành người như thế nào?</a:t>
            </a:r>
            <a:endParaRPr lang="vi-VN" sz="6000" i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4495800" y="3695700"/>
            <a:ext cx="11157916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000" b="1" i="1" u="none" spc="-112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 ơn thầy cô và các em đã chú ý lắng nghe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4416" y="-6923260"/>
            <a:ext cx="17518744" cy="16977976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AutoShape 4"/>
          <p:cNvSpPr/>
          <p:nvPr/>
        </p:nvSpPr>
        <p:spPr>
          <a:xfrm>
            <a:off x="0" y="4282776"/>
            <a:ext cx="9350674" cy="5839846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TextBox 5"/>
          <p:cNvSpPr txBox="1"/>
          <p:nvPr/>
        </p:nvSpPr>
        <p:spPr>
          <a:xfrm>
            <a:off x="945567" y="5173874"/>
            <a:ext cx="7459541" cy="1240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72"/>
              </a:lnSpc>
            </a:pPr>
            <a:endParaRPr lang="en-US" sz="8560">
              <a:solidFill>
                <a:srgbClr val="FFD6E5"/>
              </a:solidFill>
              <a:latin typeface="Arim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788" y="0"/>
            <a:ext cx="8503612" cy="91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1606" y="5597195"/>
            <a:ext cx="5947462" cy="321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 THÀNH </a:t>
            </a:r>
          </a:p>
          <a:p>
            <a:pPr>
              <a:lnSpc>
                <a:spcPct val="150000"/>
              </a:lnSpc>
            </a:pPr>
            <a:r>
              <a:rPr lang="en-US" sz="72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LỚN</a:t>
            </a:r>
            <a:endParaRPr lang="vi-VN" sz="7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"/>
            <a:ext cx="18288000" cy="316230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3" name="TextBox 3"/>
          <p:cNvSpPr txBox="1"/>
          <p:nvPr/>
        </p:nvSpPr>
        <p:spPr>
          <a:xfrm>
            <a:off x="2503237" y="1091038"/>
            <a:ext cx="13330294" cy="12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8000" b="1">
                <a:solidFill>
                  <a:srgbClr val="E13D51"/>
                </a:solidFill>
                <a:latin typeface="Arial" pitchFamily="34" charset="0"/>
                <a:cs typeface="Arial" pitchFamily="34" charset="0"/>
              </a:rPr>
              <a:t>TUẦN 5 – TIẾT 2: </a:t>
            </a:r>
          </a:p>
        </p:txBody>
      </p:sp>
      <p:sp>
        <p:nvSpPr>
          <p:cNvPr id="4" name="AutoShape 4"/>
          <p:cNvSpPr/>
          <p:nvPr/>
        </p:nvSpPr>
        <p:spPr>
          <a:xfrm>
            <a:off x="-16529" y="6528961"/>
            <a:ext cx="6107019" cy="3758039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AutoShape 5"/>
          <p:cNvSpPr/>
          <p:nvPr/>
        </p:nvSpPr>
        <p:spPr>
          <a:xfrm>
            <a:off x="6090490" y="3162300"/>
            <a:ext cx="6107019" cy="3366661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6" name="AutoShape 6"/>
          <p:cNvSpPr/>
          <p:nvPr/>
        </p:nvSpPr>
        <p:spPr>
          <a:xfrm>
            <a:off x="12197510" y="6528961"/>
            <a:ext cx="6107019" cy="3758039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7" name="TextBox 7"/>
          <p:cNvSpPr txBox="1"/>
          <p:nvPr/>
        </p:nvSpPr>
        <p:spPr>
          <a:xfrm>
            <a:off x="545547" y="4076700"/>
            <a:ext cx="498286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NHỮNG THAY ĐỔI CỦA BẢN THÂN.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77445" y="7667513"/>
            <a:ext cx="570975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PHÁT HUY ĐIỂM TỐT CỦA BẢN THÂN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02356" y="4010541"/>
            <a:ext cx="54973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CHÂN DUNG CỦA EM TRONG TƯƠNG LAI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9" y="6528961"/>
            <a:ext cx="6107019" cy="37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90" y="3162300"/>
            <a:ext cx="6107019" cy="33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759" y="6528961"/>
            <a:ext cx="6127769" cy="375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28700"/>
            <a:ext cx="17259300" cy="9258300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3" name="AutoShape 3"/>
          <p:cNvSpPr/>
          <p:nvPr/>
        </p:nvSpPr>
        <p:spPr>
          <a:xfrm>
            <a:off x="0" y="2671451"/>
            <a:ext cx="15616281" cy="761554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533400" y="1533147"/>
            <a:ext cx="92630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NHỮNG THAY ĐỔI CỦA BẢN THÂN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44" y="3528822"/>
            <a:ext cx="1221819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7221200" cy="94869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6154400" cy="8496300"/>
          </a:xfrm>
          <a:prstGeom prst="rect">
            <a:avLst/>
          </a:prstGeom>
          <a:solidFill>
            <a:srgbClr val="DAF4FA"/>
          </a:solidFill>
        </p:spPr>
        <p:txBody>
          <a:bodyPr/>
          <a:lstStyle/>
          <a:p>
            <a:endParaRPr lang="vi-VN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7977" y="387406"/>
            <a:ext cx="116099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a. Chia sẻ với bạn về những thay đổi của bản thân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23872" y="1409700"/>
            <a:ext cx="2319528" cy="2639546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64341" y="6147816"/>
            <a:ext cx="2126445" cy="234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2744" y="6471654"/>
            <a:ext cx="2223124" cy="2057400"/>
          </a:xfrm>
          <a:prstGeom prst="rect">
            <a:avLst/>
          </a:prstGeom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21444" y="1923225"/>
            <a:ext cx="1911512" cy="2057401"/>
          </a:xfrm>
          <a:prstGeom prst="rect">
            <a:avLst/>
          </a:prstGeom>
        </p:spPr>
      </p:pic>
      <p:pic>
        <p:nvPicPr>
          <p:cNvPr id="11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500480" y="1991846"/>
            <a:ext cx="2057400" cy="2057400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2382284" y="7788414"/>
            <a:ext cx="21755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sở thích</a:t>
            </a:r>
            <a:r>
              <a:rPr kumimoji="0" lang="vi-VN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2620" y="4401322"/>
            <a:ext cx="2380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chiều cao</a:t>
            </a: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6943716" y="4326648"/>
            <a:ext cx="2266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vóc dáng</a:t>
            </a:r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11976724" y="4401322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khuôn mặt</a:t>
            </a: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1774021" y="7617726"/>
            <a:ext cx="2347912" cy="70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giọng nói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257" y="0"/>
            <a:ext cx="9858422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342900"/>
            <a:ext cx="16648327" cy="6107010"/>
            <a:chOff x="0" y="-2195187"/>
            <a:chExt cx="22197770" cy="8142680"/>
          </a:xfrm>
        </p:grpSpPr>
        <p:sp>
          <p:nvSpPr>
            <p:cNvPr id="4" name="TextBox 4"/>
            <p:cNvSpPr txBox="1"/>
            <p:nvPr/>
          </p:nvSpPr>
          <p:spPr>
            <a:xfrm>
              <a:off x="302969" y="-2195187"/>
              <a:ext cx="21894801" cy="13542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600" b="1" u="sng">
                  <a:solidFill>
                    <a:srgbClr val="E13D51"/>
                  </a:solidFill>
                  <a:latin typeface="Arial" pitchFamily="34" charset="0"/>
                  <a:cs typeface="Arial" pitchFamily="34" charset="0"/>
                </a:rPr>
                <a:t>Những thay đổi </a:t>
              </a:r>
              <a:r>
                <a:rPr lang="en-US" sz="6600" b="1" u="sng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của bản thân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58548"/>
              <a:ext cx="11250370" cy="72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384604"/>
              <a:ext cx="11250370" cy="5628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 lang="en-US" sz="260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10499693" y="5143500"/>
            <a:ext cx="7788307" cy="514350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9" name="Rectangle 8"/>
          <p:cNvSpPr/>
          <p:nvPr/>
        </p:nvSpPr>
        <p:spPr>
          <a:xfrm>
            <a:off x="370194" y="1977396"/>
            <a:ext cx="9144000" cy="7468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- HS lớp 6 bước vào tuổi dậy thì nên có những thay đổi so với khi còn học ở tiểu học. Những thay đổi đó có thể diễn ra sớm hơn hay muộn hơn ở mỗi bạn. Nhưng những thay đổi đó đều là điều bình thường.</a:t>
            </a:r>
          </a:p>
          <a:p>
            <a:pPr algn="just">
              <a:lnSpc>
                <a:spcPct val="150000"/>
              </a:lnSpc>
            </a:pP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- Trong quá trình lớn lên, mỗi HS sẽ có nhiều điểm riêng. Chúng ta cần tôn trọng sự khác biệt của mỗi cá nhân.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5 ĐỀ THI HỌC SINH GIỎI MÔN TOÁN LỚP 6 (CÓ ĐÁP Á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846" y="1977396"/>
            <a:ext cx="6096000" cy="74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39200" y="7568723"/>
            <a:ext cx="9448800" cy="2718277"/>
          </a:xfrm>
          <a:prstGeom prst="rect">
            <a:avLst/>
          </a:prstGeom>
          <a:solidFill>
            <a:srgbClr val="DAF4FA"/>
          </a:solidFill>
        </p:spPr>
      </p:sp>
      <p:sp>
        <p:nvSpPr>
          <p:cNvPr id="3" name="AutoShape 3"/>
          <p:cNvSpPr/>
          <p:nvPr/>
        </p:nvSpPr>
        <p:spPr>
          <a:xfrm>
            <a:off x="0" y="22860"/>
            <a:ext cx="14361262" cy="8473440"/>
          </a:xfrm>
          <a:prstGeom prst="rect">
            <a:avLst/>
          </a:prstGeom>
          <a:solidFill>
            <a:srgbClr val="E13D51"/>
          </a:solidFill>
        </p:spPr>
      </p:sp>
      <p:sp>
        <p:nvSpPr>
          <p:cNvPr id="5" name="TextBox 5"/>
          <p:cNvSpPr txBox="1"/>
          <p:nvPr/>
        </p:nvSpPr>
        <p:spPr>
          <a:xfrm>
            <a:off x="1013460" y="876300"/>
            <a:ext cx="12001131" cy="4542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8000" b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b. Mô tả bản thân thông qua ô cửa về bản thân</a:t>
            </a:r>
            <a:endParaRPr lang="vi-VN" sz="800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-1" r="20185" b="-3899"/>
          <a:stretch/>
        </p:blipFill>
        <p:spPr>
          <a:xfrm>
            <a:off x="14361262" y="0"/>
            <a:ext cx="3926738" cy="849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3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111254" cy="10287000"/>
          </a:xfrm>
          <a:prstGeom prst="rect">
            <a:avLst/>
          </a:prstGeom>
          <a:solidFill>
            <a:srgbClr val="FFD6E5"/>
          </a:solidFill>
        </p:spPr>
      </p:sp>
      <p:sp>
        <p:nvSpPr>
          <p:cNvPr id="4" name="TextBox 4"/>
          <p:cNvSpPr txBox="1"/>
          <p:nvPr/>
        </p:nvSpPr>
        <p:spPr>
          <a:xfrm>
            <a:off x="1255322" y="648743"/>
            <a:ext cx="6136078" cy="9038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Hãy hình dung và mô tả bản thân em thông qua việc vẽ “Ô cửa về bản thân” theo cách dưới đây:</a:t>
            </a: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+ Vē 3 ô cửa.</a:t>
            </a:r>
            <a:endParaRPr lang="vi-VN" sz="360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latin typeface="Arial" pitchFamily="34" charset="0"/>
                <a:cs typeface="Arial" pitchFamily="34" charset="0"/>
              </a:rPr>
              <a:t>+ Trang trí ô cửa bằng những từ hoặc hình ảnh nói về đặc điểm của bản thân: đặc điểm ngoại hình, sở thích, tính cách, thói quen, ước mơ theo yêu cầu</a:t>
            </a:r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111254" y="6858000"/>
            <a:ext cx="10176746" cy="342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AutoShape 6"/>
          <p:cNvSpPr/>
          <p:nvPr/>
        </p:nvSpPr>
        <p:spPr>
          <a:xfrm>
            <a:off x="8111254" y="0"/>
            <a:ext cx="10176746" cy="342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AutoShape 19"/>
          <p:cNvSpPr/>
          <p:nvPr/>
        </p:nvSpPr>
        <p:spPr>
          <a:xfrm>
            <a:off x="0" y="0"/>
            <a:ext cx="577257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0" name="AutoShape 20"/>
          <p:cNvSpPr/>
          <p:nvPr/>
        </p:nvSpPr>
        <p:spPr>
          <a:xfrm>
            <a:off x="0" y="5143500"/>
            <a:ext cx="577257" cy="5143500"/>
          </a:xfrm>
          <a:prstGeom prst="rect">
            <a:avLst/>
          </a:prstGeom>
          <a:solidFill>
            <a:srgbClr val="E13D51"/>
          </a:solid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0000" y="685800"/>
            <a:ext cx="2476083" cy="2057400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12443" y="7715250"/>
            <a:ext cx="2429229" cy="2535249"/>
          </a:xfrm>
          <a:prstGeom prst="rect">
            <a:avLst/>
          </a:prstGeom>
        </p:spPr>
      </p:pic>
      <p:pic>
        <p:nvPicPr>
          <p:cNvPr id="2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0856" y="4139197"/>
            <a:ext cx="2939143" cy="2057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167747" y="888664"/>
            <a:ext cx="8290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 cửa số 1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Những đặc điểm mà em biết về bản thân và những người khác</a:t>
            </a:r>
            <a:endParaRPr lang="vi-VN" sz="36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67746" y="3832698"/>
            <a:ext cx="8290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latin typeface="Arial" pitchFamily="34" charset="0"/>
                <a:cs typeface="Arial" pitchFamily="34" charset="0"/>
              </a:rPr>
              <a:t>Ô cửa số 2: </a:t>
            </a:r>
            <a:r>
              <a:rPr lang="en-US" sz="3600">
                <a:latin typeface="Arial" pitchFamily="34" charset="0"/>
                <a:cs typeface="Arial" pitchFamily="34" charset="0"/>
              </a:rPr>
              <a:t>Những điểm em biết về bản thân nhưng những người khác không biết.</a:t>
            </a:r>
            <a:endParaRPr lang="vi-VN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11733" y="7695337"/>
            <a:ext cx="7452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u="sng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 cửa số 3: </a:t>
            </a: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Những điều em mơ ước về bản thân. </a:t>
            </a:r>
            <a:endParaRPr lang="vi-VN" sz="360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18747" y="2642990"/>
            <a:ext cx="5609227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i="1">
                <a:solidFill>
                  <a:srgbClr val="FF0000"/>
                </a:solidFill>
              </a:rPr>
              <a:t>Chia sẻ trước lớp về các ô cửa mình đã vẽ và chỉ ra các đức tính tốt của bản thân.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4" grpId="0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639</Words>
  <Application>Microsoft Office PowerPoint</Application>
  <PresentationFormat>Custom</PresentationFormat>
  <Paragraphs>78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Arial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Đỏ và Hồng Hình học Tiếng Anh Định hướng Lớp học Bản thuyết trình Giáo dục</dc:title>
  <dc:creator>DELL</dc:creator>
  <cp:lastModifiedBy>Vũ Thanh Tú</cp:lastModifiedBy>
  <cp:revision>15</cp:revision>
  <dcterms:created xsi:type="dcterms:W3CDTF">2006-08-16T00:00:00Z</dcterms:created>
  <dcterms:modified xsi:type="dcterms:W3CDTF">2022-10-03T07:01:29Z</dcterms:modified>
  <dc:identifier>DAEnU-mnbm4</dc:identifier>
</cp:coreProperties>
</file>