
<file path=[Content_Types].xml><?xml version="1.0" encoding="utf-8"?>
<Types xmlns="http://schemas.openxmlformats.org/package/2006/content-types">
  <Default Extension="mp3" ContentType="audio/unknown"/>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8" r:id="rId3"/>
    <p:sldId id="257" r:id="rId4"/>
    <p:sldId id="273" r:id="rId5"/>
    <p:sldId id="259" r:id="rId6"/>
    <p:sldId id="271" r:id="rId7"/>
    <p:sldId id="260" r:id="rId8"/>
    <p:sldId id="261" r:id="rId9"/>
    <p:sldId id="263" r:id="rId10"/>
    <p:sldId id="262" r:id="rId11"/>
    <p:sldId id="269" r:id="rId12"/>
    <p:sldId id="266" r:id="rId13"/>
    <p:sldId id="272" r:id="rId14"/>
    <p:sldId id="268" r:id="rId15"/>
    <p:sldId id="265" r:id="rId16"/>
    <p:sldId id="270" r:id="rId17"/>
  </p:sldIdLst>
  <p:sldSz cx="18288000" cy="10287000"/>
  <p:notesSz cx="6858000" cy="9144000"/>
  <p:embeddedFontLst>
    <p:embeddedFont>
      <p:font typeface="Arialle Bold" charset="0"/>
      <p:regular r:id="rId18"/>
    </p:embeddedFont>
    <p:embeddedFont>
      <p:font typeface="Calibri" pitchFamily="34" charset="0"/>
      <p:regular r:id="rId19"/>
      <p:bold r:id="rId20"/>
      <p:italic r:id="rId21"/>
      <p:boldItalic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02604"/>
    <a:srgbClr val="FBD8B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24" d="100"/>
          <a:sy n="24" d="100"/>
        </p:scale>
        <p:origin x="-2016" y="-82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1.fntdata"/><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font" Target="fonts/font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5.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8/21/2021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8/21/2021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8/21/2021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Layout" Target="../slideLayouts/slideLayout7.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1.sv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5.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rcRect t="13188" b="2436"/>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4101548" y="6591300"/>
            <a:ext cx="9753600" cy="2431371"/>
          </a:xfrm>
          <a:prstGeom prst="rect">
            <a:avLst/>
          </a:prstGeom>
          <a:noFill/>
        </p:spPr>
        <p:txBody>
          <a:bodyPr wrap="square" rtlCol="0">
            <a:spAutoFit/>
          </a:bodyPr>
          <a:lstStyle/>
          <a:p>
            <a:pPr algn="ctr">
              <a:lnSpc>
                <a:spcPct val="150000"/>
              </a:lnSpc>
            </a:pPr>
            <a:r>
              <a:rPr lang="en-US" sz="5400" b="1" smtClean="0">
                <a:solidFill>
                  <a:schemeClr val="bg1"/>
                </a:solidFill>
                <a:latin typeface="Arial" pitchFamily="34" charset="0"/>
                <a:cs typeface="Arial" pitchFamily="34" charset="0"/>
              </a:rPr>
              <a:t>Chào mừng thầy cô </a:t>
            </a:r>
          </a:p>
          <a:p>
            <a:pPr algn="ctr">
              <a:lnSpc>
                <a:spcPct val="150000"/>
              </a:lnSpc>
            </a:pPr>
            <a:r>
              <a:rPr lang="en-US" sz="5400" b="1" smtClean="0">
                <a:solidFill>
                  <a:schemeClr val="bg1"/>
                </a:solidFill>
                <a:latin typeface="Arial" pitchFamily="34" charset="0"/>
                <a:cs typeface="Arial" pitchFamily="34" charset="0"/>
              </a:rPr>
              <a:t>và các em đến với tiết học </a:t>
            </a:r>
            <a:endParaRPr lang="vi-VN" sz="5400" b="1">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iterate type="lt">
                                    <p:tmPct val="0"/>
                                  </p:iterate>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4" presetClass="emph" presetSubtype="0" fill="hold" grpId="1" nodeType="clickEffect">
                                  <p:stCondLst>
                                    <p:cond delay="0"/>
                                  </p:stCondLst>
                                  <p:iterate type="lt">
                                    <p:tmPct val="10000"/>
                                  </p:iterate>
                                  <p:childTnLst>
                                    <p:animMotion origin="layout" path="M 0.0 0.0 L 0.0 -0.07213" pathEditMode="relative" ptsTypes="">
                                      <p:cBhvr>
                                        <p:cTn id="11" dur="250" accel="50000" decel="50000" autoRev="1" fill="hold">
                                          <p:stCondLst>
                                            <p:cond delay="0"/>
                                          </p:stCondLst>
                                        </p:cTn>
                                        <p:tgtEl>
                                          <p:spTgt spid="3"/>
                                        </p:tgtEl>
                                        <p:attrNameLst>
                                          <p:attrName>ppt_x</p:attrName>
                                          <p:attrName>ppt_y</p:attrName>
                                        </p:attrNameLst>
                                      </p:cBhvr>
                                    </p:animMotion>
                                    <p:animRot by="1500000">
                                      <p:cBhvr>
                                        <p:cTn id="12" dur="125" fill="hold">
                                          <p:stCondLst>
                                            <p:cond delay="0"/>
                                          </p:stCondLst>
                                        </p:cTn>
                                        <p:tgtEl>
                                          <p:spTgt spid="3"/>
                                        </p:tgtEl>
                                        <p:attrNameLst>
                                          <p:attrName>r</p:attrName>
                                        </p:attrNameLst>
                                      </p:cBhvr>
                                    </p:animRot>
                                    <p:animRot by="-1500000">
                                      <p:cBhvr>
                                        <p:cTn id="13" dur="125" fill="hold">
                                          <p:stCondLst>
                                            <p:cond delay="125"/>
                                          </p:stCondLst>
                                        </p:cTn>
                                        <p:tgtEl>
                                          <p:spTgt spid="3"/>
                                        </p:tgtEl>
                                        <p:attrNameLst>
                                          <p:attrName>r</p:attrName>
                                        </p:attrNameLst>
                                      </p:cBhvr>
                                    </p:animRot>
                                    <p:animRot by="-1500000">
                                      <p:cBhvr>
                                        <p:cTn id="14" dur="125" fill="hold">
                                          <p:stCondLst>
                                            <p:cond delay="250"/>
                                          </p:stCondLst>
                                        </p:cTn>
                                        <p:tgtEl>
                                          <p:spTgt spid="3"/>
                                        </p:tgtEl>
                                        <p:attrNameLst>
                                          <p:attrName>r</p:attrName>
                                        </p:attrNameLst>
                                      </p:cBhvr>
                                    </p:animRot>
                                    <p:animRot by="1500000">
                                      <p:cBhvr>
                                        <p:cTn id="15"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D4A9"/>
        </a:solidFill>
        <a:effectLst/>
      </p:bgPr>
    </p:bg>
    <p:spTree>
      <p:nvGrpSpPr>
        <p:cNvPr id="1" name=""/>
        <p:cNvGrpSpPr/>
        <p:nvPr/>
      </p:nvGrpSpPr>
      <p:grpSpPr>
        <a:xfrm>
          <a:off x="0" y="0"/>
          <a:ext cx="0" cy="0"/>
          <a:chOff x="0" y="0"/>
          <a:chExt cx="0" cy="0"/>
        </a:xfrm>
      </p:grpSpPr>
      <p:grpSp>
        <p:nvGrpSpPr>
          <p:cNvPr id="2" name="Group 2"/>
          <p:cNvGrpSpPr/>
          <p:nvPr/>
        </p:nvGrpSpPr>
        <p:grpSpPr>
          <a:xfrm>
            <a:off x="1413344" y="3083872"/>
            <a:ext cx="9795636" cy="5719979"/>
            <a:chOff x="-957493" y="871047"/>
            <a:chExt cx="13060848" cy="7626638"/>
          </a:xfrm>
        </p:grpSpPr>
        <p:sp>
          <p:nvSpPr>
            <p:cNvPr id="3" name="TextBox 3"/>
            <p:cNvSpPr txBox="1"/>
            <p:nvPr/>
          </p:nvSpPr>
          <p:spPr>
            <a:xfrm>
              <a:off x="-957493" y="871047"/>
              <a:ext cx="13060848" cy="5958127"/>
            </a:xfrm>
            <a:prstGeom prst="rect">
              <a:avLst/>
            </a:prstGeom>
          </p:spPr>
          <p:txBody>
            <a:bodyPr wrap="square" lIns="0" tIns="0" rIns="0" bIns="0" rtlCol="0" anchor="t">
              <a:spAutoFit/>
            </a:bodyPr>
            <a:lstStyle/>
            <a:p>
              <a:pPr algn="ctr">
                <a:lnSpc>
                  <a:spcPts val="12144"/>
                </a:lnSpc>
              </a:pPr>
              <a:r>
                <a:rPr lang="en-US" sz="7200" b="1" spc="-138">
                  <a:solidFill>
                    <a:srgbClr val="632B2B"/>
                  </a:solidFill>
                  <a:latin typeface="Arial" pitchFamily="34" charset="0"/>
                  <a:cs typeface="Arial" pitchFamily="34" charset="0"/>
                </a:rPr>
                <a:t>2. </a:t>
              </a:r>
            </a:p>
            <a:p>
              <a:pPr algn="ctr">
                <a:lnSpc>
                  <a:spcPts val="12144"/>
                </a:lnSpc>
              </a:pPr>
              <a:r>
                <a:rPr lang="en-US" sz="7200" b="1" spc="-138">
                  <a:solidFill>
                    <a:srgbClr val="632B2B"/>
                  </a:solidFill>
                  <a:latin typeface="Arial" pitchFamily="34" charset="0"/>
                  <a:cs typeface="Arial" pitchFamily="34" charset="0"/>
                </a:rPr>
                <a:t>Giới thiệu về trường học mới của em</a:t>
              </a:r>
            </a:p>
          </p:txBody>
        </p:sp>
        <p:sp>
          <p:nvSpPr>
            <p:cNvPr id="4" name="TextBox 4"/>
            <p:cNvSpPr txBox="1"/>
            <p:nvPr/>
          </p:nvSpPr>
          <p:spPr>
            <a:xfrm>
              <a:off x="0" y="7927378"/>
              <a:ext cx="10218896" cy="570307"/>
            </a:xfrm>
            <a:prstGeom prst="rect">
              <a:avLst/>
            </a:prstGeom>
          </p:spPr>
          <p:txBody>
            <a:bodyPr lIns="0" tIns="0" rIns="0" bIns="0" rtlCol="0" anchor="t">
              <a:spAutoFit/>
            </a:bodyPr>
            <a:lstStyle/>
            <a:p>
              <a:pPr marL="0" lvl="0" indent="0" algn="l">
                <a:lnSpc>
                  <a:spcPts val="3599"/>
                </a:lnSpc>
                <a:spcBef>
                  <a:spcPct val="0"/>
                </a:spcBef>
              </a:pPr>
              <a:endParaRPr/>
            </a:p>
          </p:txBody>
        </p:sp>
      </p:grpSp>
      <p:grpSp>
        <p:nvGrpSpPr>
          <p:cNvPr id="5" name="Group 5"/>
          <p:cNvGrpSpPr/>
          <p:nvPr/>
        </p:nvGrpSpPr>
        <p:grpSpPr>
          <a:xfrm>
            <a:off x="17249485" y="3131410"/>
            <a:ext cx="176115" cy="4024179"/>
            <a:chOff x="0" y="0"/>
            <a:chExt cx="234820" cy="5365572"/>
          </a:xfrm>
        </p:grpSpPr>
        <p:grpSp>
          <p:nvGrpSpPr>
            <p:cNvPr id="6" name="Group 6"/>
            <p:cNvGrpSpPr/>
            <p:nvPr/>
          </p:nvGrpSpPr>
          <p:grpSpPr>
            <a:xfrm>
              <a:off x="0" y="0"/>
              <a:ext cx="234820" cy="234820"/>
              <a:chOff x="0" y="0"/>
              <a:chExt cx="6350000" cy="6350000"/>
            </a:xfrm>
          </p:grpSpPr>
          <p:sp>
            <p:nvSpPr>
              <p:cNvPr id="7" name="Freeform 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8" name="Group 8"/>
            <p:cNvGrpSpPr/>
            <p:nvPr/>
          </p:nvGrpSpPr>
          <p:grpSpPr>
            <a:xfrm>
              <a:off x="0" y="641344"/>
              <a:ext cx="234820" cy="234820"/>
              <a:chOff x="0" y="0"/>
              <a:chExt cx="6350000" cy="6350000"/>
            </a:xfrm>
          </p:grpSpPr>
          <p:sp>
            <p:nvSpPr>
              <p:cNvPr id="9" name="Freeform 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0" name="Group 10"/>
            <p:cNvGrpSpPr/>
            <p:nvPr/>
          </p:nvGrpSpPr>
          <p:grpSpPr>
            <a:xfrm>
              <a:off x="0" y="1282688"/>
              <a:ext cx="234820" cy="234820"/>
              <a:chOff x="0" y="0"/>
              <a:chExt cx="6350000" cy="6350000"/>
            </a:xfrm>
          </p:grpSpPr>
          <p:sp>
            <p:nvSpPr>
              <p:cNvPr id="11" name="Freeform 1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12" name="Group 12"/>
            <p:cNvGrpSpPr/>
            <p:nvPr/>
          </p:nvGrpSpPr>
          <p:grpSpPr>
            <a:xfrm>
              <a:off x="0" y="1924032"/>
              <a:ext cx="234820" cy="23482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4" name="Group 14"/>
            <p:cNvGrpSpPr/>
            <p:nvPr/>
          </p:nvGrpSpPr>
          <p:grpSpPr>
            <a:xfrm>
              <a:off x="0" y="2565376"/>
              <a:ext cx="234820" cy="23482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6" name="Group 16"/>
            <p:cNvGrpSpPr/>
            <p:nvPr/>
          </p:nvGrpSpPr>
          <p:grpSpPr>
            <a:xfrm>
              <a:off x="0" y="3206720"/>
              <a:ext cx="234820" cy="23482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8" name="Group 18"/>
            <p:cNvGrpSpPr/>
            <p:nvPr/>
          </p:nvGrpSpPr>
          <p:grpSpPr>
            <a:xfrm>
              <a:off x="0" y="3848064"/>
              <a:ext cx="234820" cy="23482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0" name="Group 20"/>
            <p:cNvGrpSpPr/>
            <p:nvPr/>
          </p:nvGrpSpPr>
          <p:grpSpPr>
            <a:xfrm>
              <a:off x="0" y="4489409"/>
              <a:ext cx="234820" cy="23482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2" name="Group 22"/>
            <p:cNvGrpSpPr/>
            <p:nvPr/>
          </p:nvGrpSpPr>
          <p:grpSpPr>
            <a:xfrm>
              <a:off x="0" y="5130753"/>
              <a:ext cx="234820" cy="23482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pic>
        <p:nvPicPr>
          <p:cNvPr id="24" name="Picture 24"/>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6997952" y="8986702"/>
            <a:ext cx="679181" cy="300074"/>
          </a:xfrm>
          <a:prstGeom prst="rect">
            <a:avLst/>
          </a:prstGeom>
        </p:spPr>
      </p:pic>
      <p:grpSp>
        <p:nvGrpSpPr>
          <p:cNvPr id="25" name="Group 25"/>
          <p:cNvGrpSpPr/>
          <p:nvPr/>
        </p:nvGrpSpPr>
        <p:grpSpPr>
          <a:xfrm>
            <a:off x="1028700" y="1028700"/>
            <a:ext cx="358140" cy="358140"/>
            <a:chOff x="0" y="0"/>
            <a:chExt cx="477520" cy="477520"/>
          </a:xfrm>
        </p:grpSpPr>
        <p:grpSp>
          <p:nvGrpSpPr>
            <p:cNvPr id="26" name="Group 26"/>
            <p:cNvGrpSpPr/>
            <p:nvPr/>
          </p:nvGrpSpPr>
          <p:grpSpPr>
            <a:xfrm>
              <a:off x="0" y="0"/>
              <a:ext cx="477520" cy="77593"/>
              <a:chOff x="0" y="0"/>
              <a:chExt cx="1913890" cy="310990"/>
            </a:xfrm>
          </p:grpSpPr>
          <p:sp>
            <p:nvSpPr>
              <p:cNvPr id="27" name="Freeform 27"/>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8" name="Group 28"/>
            <p:cNvGrpSpPr/>
            <p:nvPr/>
          </p:nvGrpSpPr>
          <p:grpSpPr>
            <a:xfrm>
              <a:off x="0" y="199964"/>
              <a:ext cx="477520" cy="77593"/>
              <a:chOff x="0" y="0"/>
              <a:chExt cx="1913890" cy="310990"/>
            </a:xfrm>
          </p:grpSpPr>
          <p:sp>
            <p:nvSpPr>
              <p:cNvPr id="29" name="Freeform 29"/>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30" name="Group 30"/>
            <p:cNvGrpSpPr/>
            <p:nvPr/>
          </p:nvGrpSpPr>
          <p:grpSpPr>
            <a:xfrm>
              <a:off x="0" y="399927"/>
              <a:ext cx="477520" cy="77593"/>
              <a:chOff x="0" y="0"/>
              <a:chExt cx="1913890" cy="310990"/>
            </a:xfrm>
          </p:grpSpPr>
          <p:sp>
            <p:nvSpPr>
              <p:cNvPr id="31" name="Freeform 31"/>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pic>
        <p:nvPicPr>
          <p:cNvPr id="32" name="Picture 32"/>
          <p:cNvPicPr>
            <a:picLocks noChangeAspect="1"/>
          </p:cNvPicPr>
          <p:nvPr/>
        </p:nvPicPr>
        <p:blipFill>
          <a:blip r:embed="rId4"/>
          <a:srcRect/>
          <a:stretch>
            <a:fillRect/>
          </a:stretch>
        </p:blipFill>
        <p:spPr>
          <a:xfrm>
            <a:off x="12055738" y="1178673"/>
            <a:ext cx="5431842" cy="74793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D8BB"/>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2"/>
          <a:srcRect/>
          <a:stretch>
            <a:fillRect/>
          </a:stretch>
        </p:blipFill>
        <p:spPr>
          <a:xfrm>
            <a:off x="211984" y="3505323"/>
            <a:ext cx="3498475" cy="6776707"/>
          </a:xfrm>
          <a:prstGeom prst="rect">
            <a:avLst/>
          </a:prstGeom>
        </p:spPr>
      </p:pic>
      <p:sp>
        <p:nvSpPr>
          <p:cNvPr id="7" name="Rectangle 6"/>
          <p:cNvSpPr/>
          <p:nvPr/>
        </p:nvSpPr>
        <p:spPr>
          <a:xfrm>
            <a:off x="6059557" y="2864175"/>
            <a:ext cx="11583693" cy="4029501"/>
          </a:xfrm>
          <a:prstGeom prst="rect">
            <a:avLst/>
          </a:prstGeom>
        </p:spPr>
        <p:txBody>
          <a:bodyPr wrap="square">
            <a:spAutoFit/>
          </a:bodyPr>
          <a:lstStyle/>
          <a:p>
            <a:pPr algn="ctr">
              <a:lnSpc>
                <a:spcPct val="150000"/>
              </a:lnSpc>
            </a:pPr>
            <a:r>
              <a:rPr lang="en-US" sz="4400">
                <a:latin typeface="Arial" pitchFamily="34" charset="0"/>
                <a:cs typeface="Arial" pitchFamily="34" charset="0"/>
              </a:rPr>
              <a:t>(</a:t>
            </a:r>
            <a:r>
              <a:rPr lang="en-US" sz="4400" smtClean="0">
                <a:latin typeface="Arial" pitchFamily="34" charset="0"/>
                <a:cs typeface="Arial" pitchFamily="34" charset="0"/>
              </a:rPr>
              <a:t>GV để hình ảnh sơ </a:t>
            </a:r>
            <a:r>
              <a:rPr lang="en-US" sz="4400">
                <a:latin typeface="Arial" pitchFamily="34" charset="0"/>
                <a:cs typeface="Arial" pitchFamily="34" charset="0"/>
              </a:rPr>
              <a:t>đồ tư duy </a:t>
            </a:r>
            <a:r>
              <a:rPr lang="en-US" sz="4400" smtClean="0">
                <a:latin typeface="Arial" pitchFamily="34" charset="0"/>
                <a:cs typeface="Arial" pitchFamily="34" charset="0"/>
              </a:rPr>
              <a:t>hoặc một số hình ảnh trường học để </a:t>
            </a:r>
            <a:r>
              <a:rPr lang="en-US" sz="4400">
                <a:latin typeface="Arial" pitchFamily="34" charset="0"/>
                <a:cs typeface="Arial" pitchFamily="34" charset="0"/>
              </a:rPr>
              <a:t>giới thiệu về ngôi trường trung học cơ sở mà các em đang học</a:t>
            </a:r>
            <a:r>
              <a:rPr lang="en-US" sz="4400" smtClean="0">
                <a:latin typeface="Arial" pitchFamily="34" charset="0"/>
                <a:cs typeface="Arial" pitchFamily="34" charset="0"/>
              </a:rPr>
              <a:t>.)</a:t>
            </a:r>
            <a:endParaRPr lang="vi-VN" sz="4400">
              <a:latin typeface="Arial" pitchFamily="34" charset="0"/>
              <a:cs typeface="Arial" pitchFamily="34" charset="0"/>
            </a:endParaRPr>
          </a:p>
        </p:txBody>
      </p:sp>
    </p:spTree>
    <p:extLst>
      <p:ext uri="{BB962C8B-B14F-4D97-AF65-F5344CB8AC3E}">
        <p14:creationId xmlns:p14="http://schemas.microsoft.com/office/powerpoint/2010/main" val="38098080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D4A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1870273" y="3697772"/>
            <a:ext cx="6394536" cy="5323451"/>
          </a:xfrm>
          <a:prstGeom prst="rect">
            <a:avLst/>
          </a:prstGeom>
        </p:spPr>
      </p:pic>
      <p:sp>
        <p:nvSpPr>
          <p:cNvPr id="3" name="TextBox 3"/>
          <p:cNvSpPr txBox="1"/>
          <p:nvPr/>
        </p:nvSpPr>
        <p:spPr>
          <a:xfrm>
            <a:off x="6099932" y="807263"/>
            <a:ext cx="7882611" cy="859210"/>
          </a:xfrm>
          <a:prstGeom prst="rect">
            <a:avLst/>
          </a:prstGeom>
        </p:spPr>
        <p:txBody>
          <a:bodyPr wrap="square" lIns="0" tIns="0" rIns="0" bIns="0" rtlCol="0" anchor="t">
            <a:spAutoFit/>
          </a:bodyPr>
          <a:lstStyle/>
          <a:p>
            <a:pPr marL="0" lvl="0" indent="0" algn="l">
              <a:lnSpc>
                <a:spcPts val="6720"/>
              </a:lnSpc>
              <a:spcBef>
                <a:spcPct val="0"/>
              </a:spcBef>
            </a:pPr>
            <a:r>
              <a:rPr lang="en-US" sz="5400" b="1" spc="-112" smtClean="0">
                <a:solidFill>
                  <a:srgbClr val="632B2B"/>
                </a:solidFill>
                <a:latin typeface="Arial" pitchFamily="34" charset="0"/>
                <a:cs typeface="Arial" pitchFamily="34" charset="0"/>
              </a:rPr>
              <a:t>Giới thiệu về trường mới</a:t>
            </a:r>
            <a:endParaRPr lang="en-US" sz="5400" b="1" spc="-112">
              <a:solidFill>
                <a:srgbClr val="632B2B"/>
              </a:solidFill>
              <a:latin typeface="Arial" pitchFamily="34" charset="0"/>
              <a:cs typeface="Arial" pitchFamily="34" charset="0"/>
            </a:endParaRPr>
          </a:p>
        </p:txBody>
      </p:sp>
      <p:grpSp>
        <p:nvGrpSpPr>
          <p:cNvPr id="5" name="Group 5"/>
          <p:cNvGrpSpPr/>
          <p:nvPr/>
        </p:nvGrpSpPr>
        <p:grpSpPr>
          <a:xfrm>
            <a:off x="2023232" y="2848829"/>
            <a:ext cx="9178168" cy="1739945"/>
            <a:chOff x="0" y="0"/>
            <a:chExt cx="4971058" cy="1071470"/>
          </a:xfrm>
        </p:grpSpPr>
        <p:sp>
          <p:nvSpPr>
            <p:cNvPr id="6" name="Freeform 6"/>
            <p:cNvSpPr/>
            <p:nvPr/>
          </p:nvSpPr>
          <p:spPr>
            <a:xfrm>
              <a:off x="0" y="0"/>
              <a:ext cx="4971058" cy="1071470"/>
            </a:xfrm>
            <a:custGeom>
              <a:avLst/>
              <a:gdLst/>
              <a:ahLst/>
              <a:cxnLst/>
              <a:rect l="l" t="t" r="r" b="b"/>
              <a:pathLst>
                <a:path w="4971058" h="1071470">
                  <a:moveTo>
                    <a:pt x="4846598" y="1071470"/>
                  </a:moveTo>
                  <a:lnTo>
                    <a:pt x="124460" y="1071470"/>
                  </a:lnTo>
                  <a:cubicBezTo>
                    <a:pt x="55880" y="1071470"/>
                    <a:pt x="0" y="1015590"/>
                    <a:pt x="0" y="947010"/>
                  </a:cubicBezTo>
                  <a:lnTo>
                    <a:pt x="0" y="124460"/>
                  </a:lnTo>
                  <a:cubicBezTo>
                    <a:pt x="0" y="55880"/>
                    <a:pt x="55880" y="0"/>
                    <a:pt x="124460" y="0"/>
                  </a:cubicBezTo>
                  <a:lnTo>
                    <a:pt x="4846598" y="0"/>
                  </a:lnTo>
                  <a:cubicBezTo>
                    <a:pt x="4915178" y="0"/>
                    <a:pt x="4971058" y="55880"/>
                    <a:pt x="4971058" y="124460"/>
                  </a:cubicBezTo>
                  <a:lnTo>
                    <a:pt x="4971058" y="947010"/>
                  </a:lnTo>
                  <a:cubicBezTo>
                    <a:pt x="4971058" y="1015590"/>
                    <a:pt x="4915178" y="1071470"/>
                    <a:pt x="4846598" y="1071470"/>
                  </a:cubicBezTo>
                  <a:close/>
                </a:path>
              </a:pathLst>
            </a:custGeom>
            <a:solidFill>
              <a:srgbClr val="FFF3E2">
                <a:alpha val="69804"/>
              </a:srgbClr>
            </a:solidFill>
          </p:spPr>
        </p:sp>
      </p:grpSp>
      <p:sp>
        <p:nvSpPr>
          <p:cNvPr id="7" name="TextBox 7"/>
          <p:cNvSpPr txBox="1"/>
          <p:nvPr/>
        </p:nvSpPr>
        <p:spPr>
          <a:xfrm>
            <a:off x="3783727" y="3009900"/>
            <a:ext cx="6884273" cy="1661993"/>
          </a:xfrm>
          <a:prstGeom prst="rect">
            <a:avLst/>
          </a:prstGeom>
        </p:spPr>
        <p:txBody>
          <a:bodyPr wrap="square" lIns="0" tIns="0" rIns="0" bIns="0" rtlCol="0" anchor="t">
            <a:spAutoFit/>
          </a:bodyPr>
          <a:lstStyle/>
          <a:p>
            <a:pPr lvl="0" algn="ctr">
              <a:lnSpc>
                <a:spcPct val="150000"/>
              </a:lnSpc>
            </a:pPr>
            <a:r>
              <a:rPr lang="vi-VN" sz="3600" b="1">
                <a:solidFill>
                  <a:schemeClr val="accent6">
                    <a:lumMod val="50000"/>
                  </a:schemeClr>
                </a:solidFill>
                <a:latin typeface="Arial" pitchFamily="34" charset="0"/>
                <a:cs typeface="Arial" pitchFamily="34" charset="0"/>
              </a:rPr>
              <a:t>Một vài nét cơ bản về lịch sử của trường</a:t>
            </a:r>
          </a:p>
        </p:txBody>
      </p:sp>
      <p:sp>
        <p:nvSpPr>
          <p:cNvPr id="8" name="TextBox 8"/>
          <p:cNvSpPr txBox="1"/>
          <p:nvPr/>
        </p:nvSpPr>
        <p:spPr>
          <a:xfrm>
            <a:off x="2568590" y="3458429"/>
            <a:ext cx="927185" cy="615553"/>
          </a:xfrm>
          <a:prstGeom prst="rect">
            <a:avLst/>
          </a:prstGeom>
        </p:spPr>
        <p:txBody>
          <a:bodyPr lIns="0" tIns="0" rIns="0" bIns="0" rtlCol="0" anchor="t">
            <a:spAutoFit/>
          </a:bodyPr>
          <a:lstStyle/>
          <a:p>
            <a:pPr marL="0" lvl="0" indent="0">
              <a:lnSpc>
                <a:spcPts val="4813"/>
              </a:lnSpc>
              <a:spcBef>
                <a:spcPct val="0"/>
              </a:spcBef>
            </a:pPr>
            <a:r>
              <a:rPr lang="en-US" sz="4400">
                <a:solidFill>
                  <a:srgbClr val="632B2B"/>
                </a:solidFill>
                <a:latin typeface="Arial" pitchFamily="34" charset="0"/>
                <a:cs typeface="Arial" pitchFamily="34" charset="0"/>
              </a:rPr>
              <a:t>01</a:t>
            </a:r>
          </a:p>
        </p:txBody>
      </p:sp>
      <p:grpSp>
        <p:nvGrpSpPr>
          <p:cNvPr id="10" name="Group 10"/>
          <p:cNvGrpSpPr/>
          <p:nvPr/>
        </p:nvGrpSpPr>
        <p:grpSpPr>
          <a:xfrm>
            <a:off x="2023232" y="4946127"/>
            <a:ext cx="9178168" cy="1655214"/>
            <a:chOff x="0" y="0"/>
            <a:chExt cx="4971058" cy="1337004"/>
          </a:xfrm>
        </p:grpSpPr>
        <p:sp>
          <p:nvSpPr>
            <p:cNvPr id="11" name="Freeform 11"/>
            <p:cNvSpPr/>
            <p:nvPr/>
          </p:nvSpPr>
          <p:spPr>
            <a:xfrm>
              <a:off x="0" y="0"/>
              <a:ext cx="4971058" cy="1337004"/>
            </a:xfrm>
            <a:custGeom>
              <a:avLst/>
              <a:gdLst/>
              <a:ahLst/>
              <a:cxnLst/>
              <a:rect l="l" t="t" r="r" b="b"/>
              <a:pathLst>
                <a:path w="4971058" h="1337004">
                  <a:moveTo>
                    <a:pt x="4846598" y="1337004"/>
                  </a:moveTo>
                  <a:lnTo>
                    <a:pt x="124460" y="1337004"/>
                  </a:lnTo>
                  <a:cubicBezTo>
                    <a:pt x="55880" y="1337004"/>
                    <a:pt x="0" y="1281124"/>
                    <a:pt x="0" y="1212544"/>
                  </a:cubicBezTo>
                  <a:lnTo>
                    <a:pt x="0" y="124460"/>
                  </a:lnTo>
                  <a:cubicBezTo>
                    <a:pt x="0" y="55880"/>
                    <a:pt x="55880" y="0"/>
                    <a:pt x="124460" y="0"/>
                  </a:cubicBezTo>
                  <a:lnTo>
                    <a:pt x="4846598" y="0"/>
                  </a:lnTo>
                  <a:cubicBezTo>
                    <a:pt x="4915178" y="0"/>
                    <a:pt x="4971058" y="55880"/>
                    <a:pt x="4971058" y="124460"/>
                  </a:cubicBezTo>
                  <a:lnTo>
                    <a:pt x="4971058" y="1212544"/>
                  </a:lnTo>
                  <a:cubicBezTo>
                    <a:pt x="4971058" y="1281124"/>
                    <a:pt x="4915178" y="1337004"/>
                    <a:pt x="4846598" y="1337004"/>
                  </a:cubicBezTo>
                  <a:close/>
                </a:path>
              </a:pathLst>
            </a:custGeom>
            <a:solidFill>
              <a:srgbClr val="FFF3E2">
                <a:alpha val="69804"/>
              </a:srgbClr>
            </a:solidFill>
          </p:spPr>
        </p:sp>
      </p:grpSp>
      <p:sp>
        <p:nvSpPr>
          <p:cNvPr id="12" name="TextBox 12"/>
          <p:cNvSpPr txBox="1"/>
          <p:nvPr/>
        </p:nvSpPr>
        <p:spPr>
          <a:xfrm>
            <a:off x="3783727" y="4914900"/>
            <a:ext cx="6884273" cy="1661993"/>
          </a:xfrm>
          <a:prstGeom prst="rect">
            <a:avLst/>
          </a:prstGeom>
        </p:spPr>
        <p:txBody>
          <a:bodyPr wrap="square" lIns="0" tIns="0" rIns="0" bIns="0" rtlCol="0" anchor="t">
            <a:spAutoFit/>
          </a:bodyPr>
          <a:lstStyle/>
          <a:p>
            <a:pPr lvl="0" algn="ctr">
              <a:lnSpc>
                <a:spcPct val="150000"/>
              </a:lnSpc>
            </a:pPr>
            <a:r>
              <a:rPr lang="vi-VN" sz="3600" b="1">
                <a:solidFill>
                  <a:schemeClr val="accent6">
                    <a:lumMod val="50000"/>
                  </a:schemeClr>
                </a:solidFill>
                <a:latin typeface="Arial" pitchFamily="34" charset="0"/>
                <a:cs typeface="Arial" pitchFamily="34" charset="0"/>
              </a:rPr>
              <a:t>Một tả cảnh quan, khuôn viên của nhà trường</a:t>
            </a:r>
          </a:p>
        </p:txBody>
      </p:sp>
      <p:sp>
        <p:nvSpPr>
          <p:cNvPr id="13" name="TextBox 13"/>
          <p:cNvSpPr txBox="1"/>
          <p:nvPr/>
        </p:nvSpPr>
        <p:spPr>
          <a:xfrm>
            <a:off x="2522147" y="5301826"/>
            <a:ext cx="927185" cy="615553"/>
          </a:xfrm>
          <a:prstGeom prst="rect">
            <a:avLst/>
          </a:prstGeom>
        </p:spPr>
        <p:txBody>
          <a:bodyPr lIns="0" tIns="0" rIns="0" bIns="0" rtlCol="0" anchor="t">
            <a:spAutoFit/>
          </a:bodyPr>
          <a:lstStyle/>
          <a:p>
            <a:pPr marL="0" lvl="0" indent="0">
              <a:lnSpc>
                <a:spcPts val="4813"/>
              </a:lnSpc>
              <a:spcBef>
                <a:spcPct val="0"/>
              </a:spcBef>
            </a:pPr>
            <a:r>
              <a:rPr lang="en-US" sz="4400">
                <a:solidFill>
                  <a:srgbClr val="632B2B"/>
                </a:solidFill>
                <a:latin typeface="Arial" pitchFamily="34" charset="0"/>
                <a:cs typeface="Arial" pitchFamily="34" charset="0"/>
              </a:rPr>
              <a:t>02</a:t>
            </a:r>
          </a:p>
        </p:txBody>
      </p:sp>
      <p:grpSp>
        <p:nvGrpSpPr>
          <p:cNvPr id="15" name="Group 15"/>
          <p:cNvGrpSpPr/>
          <p:nvPr/>
        </p:nvGrpSpPr>
        <p:grpSpPr>
          <a:xfrm>
            <a:off x="2023232" y="6958695"/>
            <a:ext cx="9178168" cy="1655214"/>
            <a:chOff x="0" y="0"/>
            <a:chExt cx="4971058" cy="1337004"/>
          </a:xfrm>
        </p:grpSpPr>
        <p:sp>
          <p:nvSpPr>
            <p:cNvPr id="16" name="Freeform 16"/>
            <p:cNvSpPr/>
            <p:nvPr/>
          </p:nvSpPr>
          <p:spPr>
            <a:xfrm>
              <a:off x="0" y="0"/>
              <a:ext cx="4971058" cy="1337004"/>
            </a:xfrm>
            <a:custGeom>
              <a:avLst/>
              <a:gdLst/>
              <a:ahLst/>
              <a:cxnLst/>
              <a:rect l="l" t="t" r="r" b="b"/>
              <a:pathLst>
                <a:path w="4971058" h="1337004">
                  <a:moveTo>
                    <a:pt x="4846598" y="1337004"/>
                  </a:moveTo>
                  <a:lnTo>
                    <a:pt x="124460" y="1337004"/>
                  </a:lnTo>
                  <a:cubicBezTo>
                    <a:pt x="55880" y="1337004"/>
                    <a:pt x="0" y="1281124"/>
                    <a:pt x="0" y="1212544"/>
                  </a:cubicBezTo>
                  <a:lnTo>
                    <a:pt x="0" y="124460"/>
                  </a:lnTo>
                  <a:cubicBezTo>
                    <a:pt x="0" y="55880"/>
                    <a:pt x="55880" y="0"/>
                    <a:pt x="124460" y="0"/>
                  </a:cubicBezTo>
                  <a:lnTo>
                    <a:pt x="4846598" y="0"/>
                  </a:lnTo>
                  <a:cubicBezTo>
                    <a:pt x="4915178" y="0"/>
                    <a:pt x="4971058" y="55880"/>
                    <a:pt x="4971058" y="124460"/>
                  </a:cubicBezTo>
                  <a:lnTo>
                    <a:pt x="4971058" y="1212544"/>
                  </a:lnTo>
                  <a:cubicBezTo>
                    <a:pt x="4971058" y="1281124"/>
                    <a:pt x="4915178" y="1337004"/>
                    <a:pt x="4846598" y="1337004"/>
                  </a:cubicBezTo>
                  <a:close/>
                </a:path>
              </a:pathLst>
            </a:custGeom>
            <a:solidFill>
              <a:srgbClr val="FFF3E2">
                <a:alpha val="69804"/>
              </a:srgbClr>
            </a:solidFill>
          </p:spPr>
        </p:sp>
      </p:grpSp>
      <p:sp>
        <p:nvSpPr>
          <p:cNvPr id="17" name="TextBox 17"/>
          <p:cNvSpPr txBox="1"/>
          <p:nvPr/>
        </p:nvSpPr>
        <p:spPr>
          <a:xfrm>
            <a:off x="3783727" y="6994452"/>
            <a:ext cx="6884273" cy="1661993"/>
          </a:xfrm>
          <a:prstGeom prst="rect">
            <a:avLst/>
          </a:prstGeom>
        </p:spPr>
        <p:txBody>
          <a:bodyPr wrap="square" lIns="0" tIns="0" rIns="0" bIns="0" rtlCol="0" anchor="t">
            <a:spAutoFit/>
          </a:bodyPr>
          <a:lstStyle/>
          <a:p>
            <a:pPr lvl="0" algn="ctr">
              <a:lnSpc>
                <a:spcPct val="150000"/>
              </a:lnSpc>
            </a:pPr>
            <a:r>
              <a:rPr lang="vi-VN" sz="3600" b="1">
                <a:solidFill>
                  <a:schemeClr val="accent6">
                    <a:lumMod val="50000"/>
                  </a:schemeClr>
                </a:solidFill>
                <a:latin typeface="Arial" pitchFamily="34" charset="0"/>
                <a:cs typeface="Arial" pitchFamily="34" charset="0"/>
              </a:rPr>
              <a:t>Điều gì ở trường làm em ấn tượng nhất?</a:t>
            </a:r>
          </a:p>
        </p:txBody>
      </p:sp>
      <p:sp>
        <p:nvSpPr>
          <p:cNvPr id="18" name="TextBox 18"/>
          <p:cNvSpPr txBox="1"/>
          <p:nvPr/>
        </p:nvSpPr>
        <p:spPr>
          <a:xfrm>
            <a:off x="2522147" y="7314394"/>
            <a:ext cx="927185" cy="615553"/>
          </a:xfrm>
          <a:prstGeom prst="rect">
            <a:avLst/>
          </a:prstGeom>
        </p:spPr>
        <p:txBody>
          <a:bodyPr lIns="0" tIns="0" rIns="0" bIns="0" rtlCol="0" anchor="t">
            <a:spAutoFit/>
          </a:bodyPr>
          <a:lstStyle/>
          <a:p>
            <a:pPr marL="0" lvl="0" indent="0">
              <a:lnSpc>
                <a:spcPts val="4813"/>
              </a:lnSpc>
              <a:spcBef>
                <a:spcPct val="0"/>
              </a:spcBef>
            </a:pPr>
            <a:r>
              <a:rPr lang="en-US" sz="4400">
                <a:solidFill>
                  <a:srgbClr val="632B2B"/>
                </a:solidFill>
                <a:latin typeface="Arial" pitchFamily="34" charset="0"/>
                <a:cs typeface="Arial" pitchFamily="34" charset="0"/>
              </a:rPr>
              <a:t>03</a:t>
            </a:r>
          </a:p>
        </p:txBody>
      </p:sp>
      <p:grpSp>
        <p:nvGrpSpPr>
          <p:cNvPr id="19" name="Group 19"/>
          <p:cNvGrpSpPr/>
          <p:nvPr/>
        </p:nvGrpSpPr>
        <p:grpSpPr>
          <a:xfrm>
            <a:off x="1028700" y="1028700"/>
            <a:ext cx="358140" cy="358140"/>
            <a:chOff x="0" y="0"/>
            <a:chExt cx="477520" cy="477520"/>
          </a:xfrm>
        </p:grpSpPr>
        <p:grpSp>
          <p:nvGrpSpPr>
            <p:cNvPr id="20" name="Group 20"/>
            <p:cNvGrpSpPr/>
            <p:nvPr/>
          </p:nvGrpSpPr>
          <p:grpSpPr>
            <a:xfrm>
              <a:off x="0" y="0"/>
              <a:ext cx="477520" cy="77593"/>
              <a:chOff x="0" y="0"/>
              <a:chExt cx="1913890" cy="310990"/>
            </a:xfrm>
          </p:grpSpPr>
          <p:sp>
            <p:nvSpPr>
              <p:cNvPr id="21" name="Freeform 21"/>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2" name="Group 22"/>
            <p:cNvGrpSpPr/>
            <p:nvPr/>
          </p:nvGrpSpPr>
          <p:grpSpPr>
            <a:xfrm>
              <a:off x="0" y="199964"/>
              <a:ext cx="477520" cy="77593"/>
              <a:chOff x="0" y="0"/>
              <a:chExt cx="1913890" cy="310990"/>
            </a:xfrm>
          </p:grpSpPr>
          <p:sp>
            <p:nvSpPr>
              <p:cNvPr id="23" name="Freeform 23"/>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4" name="Group 24"/>
            <p:cNvGrpSpPr/>
            <p:nvPr/>
          </p:nvGrpSpPr>
          <p:grpSpPr>
            <a:xfrm>
              <a:off x="0" y="399927"/>
              <a:ext cx="477520" cy="77593"/>
              <a:chOff x="0" y="0"/>
              <a:chExt cx="1913890" cy="310990"/>
            </a:xfrm>
          </p:grpSpPr>
          <p:sp>
            <p:nvSpPr>
              <p:cNvPr id="25" name="Freeform 25"/>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grpSp>
        <p:nvGrpSpPr>
          <p:cNvPr id="26" name="Group 26"/>
          <p:cNvGrpSpPr/>
          <p:nvPr/>
        </p:nvGrpSpPr>
        <p:grpSpPr>
          <a:xfrm>
            <a:off x="17259300" y="4056380"/>
            <a:ext cx="176115" cy="4024179"/>
            <a:chOff x="0" y="0"/>
            <a:chExt cx="234820" cy="5365572"/>
          </a:xfrm>
        </p:grpSpPr>
        <p:grpSp>
          <p:nvGrpSpPr>
            <p:cNvPr id="27" name="Group 27"/>
            <p:cNvGrpSpPr/>
            <p:nvPr/>
          </p:nvGrpSpPr>
          <p:grpSpPr>
            <a:xfrm>
              <a:off x="0" y="1282688"/>
              <a:ext cx="234820" cy="234820"/>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9" name="Group 29"/>
            <p:cNvGrpSpPr/>
            <p:nvPr/>
          </p:nvGrpSpPr>
          <p:grpSpPr>
            <a:xfrm>
              <a:off x="0" y="0"/>
              <a:ext cx="234820" cy="234820"/>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31" name="Group 31"/>
            <p:cNvGrpSpPr/>
            <p:nvPr/>
          </p:nvGrpSpPr>
          <p:grpSpPr>
            <a:xfrm>
              <a:off x="0" y="641344"/>
              <a:ext cx="234820" cy="234820"/>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33" name="Group 33"/>
            <p:cNvGrpSpPr/>
            <p:nvPr/>
          </p:nvGrpSpPr>
          <p:grpSpPr>
            <a:xfrm>
              <a:off x="0" y="1924032"/>
              <a:ext cx="234820" cy="234820"/>
              <a:chOff x="0" y="0"/>
              <a:chExt cx="6350000" cy="6350000"/>
            </a:xfrm>
          </p:grpSpPr>
          <p:sp>
            <p:nvSpPr>
              <p:cNvPr id="34" name="Freeform 3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35" name="Group 35"/>
            <p:cNvGrpSpPr/>
            <p:nvPr/>
          </p:nvGrpSpPr>
          <p:grpSpPr>
            <a:xfrm>
              <a:off x="0" y="2565376"/>
              <a:ext cx="234820" cy="234820"/>
              <a:chOff x="0" y="0"/>
              <a:chExt cx="6350000" cy="6350000"/>
            </a:xfrm>
          </p:grpSpPr>
          <p:sp>
            <p:nvSpPr>
              <p:cNvPr id="36" name="Freeform 3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37" name="Group 37"/>
            <p:cNvGrpSpPr/>
            <p:nvPr/>
          </p:nvGrpSpPr>
          <p:grpSpPr>
            <a:xfrm>
              <a:off x="0" y="3206720"/>
              <a:ext cx="234820" cy="234820"/>
              <a:chOff x="0" y="0"/>
              <a:chExt cx="6350000" cy="6350000"/>
            </a:xfrm>
          </p:grpSpPr>
          <p:sp>
            <p:nvSpPr>
              <p:cNvPr id="38" name="Freeform 3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39" name="Group 39"/>
            <p:cNvGrpSpPr/>
            <p:nvPr/>
          </p:nvGrpSpPr>
          <p:grpSpPr>
            <a:xfrm>
              <a:off x="0" y="3848064"/>
              <a:ext cx="234820" cy="234820"/>
              <a:chOff x="0" y="0"/>
              <a:chExt cx="6350000" cy="6350000"/>
            </a:xfrm>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41" name="Group 41"/>
            <p:cNvGrpSpPr/>
            <p:nvPr/>
          </p:nvGrpSpPr>
          <p:grpSpPr>
            <a:xfrm>
              <a:off x="0" y="4489409"/>
              <a:ext cx="234820" cy="234820"/>
              <a:chOff x="0" y="0"/>
              <a:chExt cx="6350000" cy="6350000"/>
            </a:xfrm>
          </p:grpSpPr>
          <p:sp>
            <p:nvSpPr>
              <p:cNvPr id="42" name="Freeform 4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43" name="Group 43"/>
            <p:cNvGrpSpPr/>
            <p:nvPr/>
          </p:nvGrpSpPr>
          <p:grpSpPr>
            <a:xfrm>
              <a:off x="0" y="5130753"/>
              <a:ext cx="234820" cy="234820"/>
              <a:chOff x="0" y="0"/>
              <a:chExt cx="6350000" cy="6350000"/>
            </a:xfrm>
          </p:grpSpPr>
          <p:sp>
            <p:nvSpPr>
              <p:cNvPr id="44" name="Freeform 4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pic>
        <p:nvPicPr>
          <p:cNvPr id="45" name="Picture 4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7007767" y="9235800"/>
            <a:ext cx="679181" cy="30007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wipe(down)">
                                      <p:cBhvr>
                                        <p:cTn id="24" dur="500"/>
                                        <p:tgtEl>
                                          <p:spTgt spid="13"/>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down)">
                                      <p:cBhvr>
                                        <p:cTn id="27" dur="500"/>
                                        <p:tgtEl>
                                          <p:spTgt spid="12"/>
                                        </p:tgtEl>
                                      </p:cBhvr>
                                    </p:animEffect>
                                  </p:childTnLst>
                                </p:cTn>
                              </p:par>
                              <p:par>
                                <p:cTn id="28" presetID="22" presetClass="entr" presetSubtype="4"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down)">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wipe(down)">
                                      <p:cBhvr>
                                        <p:cTn id="35" dur="500"/>
                                        <p:tgtEl>
                                          <p:spTgt spid="18"/>
                                        </p:tgtEl>
                                      </p:cBhvr>
                                    </p:animEffect>
                                  </p:childTnLst>
                                </p:cTn>
                              </p:par>
                              <p:par>
                                <p:cTn id="36" presetID="22" presetClass="entr" presetSubtype="4"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wipe(down)">
                                      <p:cBhvr>
                                        <p:cTn id="38" dur="500"/>
                                        <p:tgtEl>
                                          <p:spTgt spid="17"/>
                                        </p:tgtEl>
                                      </p:cBhvr>
                                    </p:animEffect>
                                  </p:childTnLst>
                                </p:cTn>
                              </p:par>
                              <p:par>
                                <p:cTn id="39" presetID="22" presetClass="entr" presetSubtype="4"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down)">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p:bldP spid="12" grpId="0"/>
      <p:bldP spid="13" grpId="0"/>
      <p:bldP spid="17" grpId="0"/>
      <p:bldP spid="1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4" name="Rectangle 3"/>
          <p:cNvSpPr/>
          <p:nvPr/>
        </p:nvSpPr>
        <p:spPr>
          <a:xfrm>
            <a:off x="3182976" y="800100"/>
            <a:ext cx="12133233" cy="2171428"/>
          </a:xfrm>
          <a:prstGeom prst="rect">
            <a:avLst/>
          </a:prstGeom>
        </p:spPr>
        <p:txBody>
          <a:bodyPr wrap="square">
            <a:spAutoFit/>
          </a:bodyPr>
          <a:lstStyle/>
          <a:p>
            <a:pPr algn="ctr">
              <a:lnSpc>
                <a:spcPct val="150000"/>
              </a:lnSpc>
            </a:pPr>
            <a:r>
              <a:rPr lang="vi-VN" sz="4800" b="1" smtClean="0">
                <a:solidFill>
                  <a:schemeClr val="accent6">
                    <a:lumMod val="50000"/>
                  </a:schemeClr>
                </a:solidFill>
                <a:latin typeface="Arial" pitchFamily="34" charset="0"/>
                <a:cs typeface="Arial" pitchFamily="34" charset="0"/>
              </a:rPr>
              <a:t>Em hãy chia sẻ những </a:t>
            </a:r>
            <a:r>
              <a:rPr lang="vi-VN" sz="4800" b="1">
                <a:solidFill>
                  <a:schemeClr val="accent6">
                    <a:lumMod val="50000"/>
                  </a:schemeClr>
                </a:solidFill>
                <a:latin typeface="Arial" pitchFamily="34" charset="0"/>
                <a:cs typeface="Arial" pitchFamily="34" charset="0"/>
              </a:rPr>
              <a:t>cảm nghĩ, mong muốn </a:t>
            </a:r>
            <a:r>
              <a:rPr lang="vi-VN" sz="4800" b="1" smtClean="0">
                <a:solidFill>
                  <a:schemeClr val="accent6">
                    <a:lumMod val="50000"/>
                  </a:schemeClr>
                </a:solidFill>
                <a:latin typeface="Arial" pitchFamily="34" charset="0"/>
                <a:cs typeface="Arial" pitchFamily="34" charset="0"/>
              </a:rPr>
              <a:t>về </a:t>
            </a:r>
            <a:r>
              <a:rPr lang="vi-VN" sz="4800" b="1">
                <a:solidFill>
                  <a:schemeClr val="accent6">
                    <a:lumMod val="50000"/>
                  </a:schemeClr>
                </a:solidFill>
                <a:latin typeface="Arial" pitchFamily="34" charset="0"/>
                <a:cs typeface="Arial" pitchFamily="34" charset="0"/>
              </a:rPr>
              <a:t>ngôi trường mới?...</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4250286"/>
            <a:ext cx="9365115" cy="4909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11353800" y="3951491"/>
            <a:ext cx="6096000" cy="1655214"/>
            <a:chOff x="11353800" y="3951491"/>
            <a:chExt cx="6096000" cy="1655214"/>
          </a:xfrm>
        </p:grpSpPr>
        <p:sp>
          <p:nvSpPr>
            <p:cNvPr id="2" name="Freeform 16"/>
            <p:cNvSpPr/>
            <p:nvPr/>
          </p:nvSpPr>
          <p:spPr>
            <a:xfrm>
              <a:off x="11353800" y="3951491"/>
              <a:ext cx="6096000" cy="1655214"/>
            </a:xfrm>
            <a:custGeom>
              <a:avLst/>
              <a:gdLst/>
              <a:ahLst/>
              <a:cxnLst/>
              <a:rect l="l" t="t" r="r" b="b"/>
              <a:pathLst>
                <a:path w="4971058" h="1337004">
                  <a:moveTo>
                    <a:pt x="4846598" y="1337004"/>
                  </a:moveTo>
                  <a:lnTo>
                    <a:pt x="124460" y="1337004"/>
                  </a:lnTo>
                  <a:cubicBezTo>
                    <a:pt x="55880" y="1337004"/>
                    <a:pt x="0" y="1281124"/>
                    <a:pt x="0" y="1212544"/>
                  </a:cubicBezTo>
                  <a:lnTo>
                    <a:pt x="0" y="124460"/>
                  </a:lnTo>
                  <a:cubicBezTo>
                    <a:pt x="0" y="55880"/>
                    <a:pt x="55880" y="0"/>
                    <a:pt x="124460" y="0"/>
                  </a:cubicBezTo>
                  <a:lnTo>
                    <a:pt x="4846598" y="0"/>
                  </a:lnTo>
                  <a:cubicBezTo>
                    <a:pt x="4915178" y="0"/>
                    <a:pt x="4971058" y="55880"/>
                    <a:pt x="4971058" y="124460"/>
                  </a:cubicBezTo>
                  <a:lnTo>
                    <a:pt x="4971058" y="1212544"/>
                  </a:lnTo>
                  <a:cubicBezTo>
                    <a:pt x="4971058" y="1281124"/>
                    <a:pt x="4915178" y="1337004"/>
                    <a:pt x="4846598" y="1337004"/>
                  </a:cubicBezTo>
                  <a:close/>
                </a:path>
              </a:pathLst>
            </a:custGeom>
            <a:solidFill>
              <a:srgbClr val="FFF3E2">
                <a:alpha val="69804"/>
              </a:srgbClr>
            </a:solidFill>
          </p:spPr>
        </p:sp>
        <p:sp>
          <p:nvSpPr>
            <p:cNvPr id="6" name="TextBox 8"/>
            <p:cNvSpPr txBox="1"/>
            <p:nvPr/>
          </p:nvSpPr>
          <p:spPr>
            <a:xfrm>
              <a:off x="11899158" y="4343630"/>
              <a:ext cx="927185" cy="615553"/>
            </a:xfrm>
            <a:prstGeom prst="rect">
              <a:avLst/>
            </a:prstGeom>
          </p:spPr>
          <p:txBody>
            <a:bodyPr lIns="0" tIns="0" rIns="0" bIns="0" rtlCol="0" anchor="t">
              <a:spAutoFit/>
            </a:bodyPr>
            <a:lstStyle/>
            <a:p>
              <a:pPr marL="0" lvl="0" indent="0">
                <a:lnSpc>
                  <a:spcPts val="4813"/>
                </a:lnSpc>
                <a:spcBef>
                  <a:spcPct val="0"/>
                </a:spcBef>
              </a:pPr>
              <a:r>
                <a:rPr lang="en-US" sz="4400" b="1">
                  <a:solidFill>
                    <a:schemeClr val="accent6">
                      <a:lumMod val="50000"/>
                    </a:schemeClr>
                  </a:solidFill>
                  <a:latin typeface="Arial" pitchFamily="34" charset="0"/>
                  <a:cs typeface="Arial" pitchFamily="34" charset="0"/>
                </a:rPr>
                <a:t>01</a:t>
              </a:r>
            </a:p>
          </p:txBody>
        </p:sp>
        <p:sp>
          <p:nvSpPr>
            <p:cNvPr id="5" name="TextBox 4"/>
            <p:cNvSpPr txBox="1"/>
            <p:nvPr/>
          </p:nvSpPr>
          <p:spPr>
            <a:xfrm>
              <a:off x="12826343" y="4371960"/>
              <a:ext cx="4166257" cy="646331"/>
            </a:xfrm>
            <a:prstGeom prst="rect">
              <a:avLst/>
            </a:prstGeom>
            <a:noFill/>
          </p:spPr>
          <p:txBody>
            <a:bodyPr wrap="square" rtlCol="0">
              <a:spAutoFit/>
            </a:bodyPr>
            <a:lstStyle/>
            <a:p>
              <a:r>
                <a:rPr lang="vi-VN" sz="3600" b="1" smtClean="0">
                  <a:solidFill>
                    <a:schemeClr val="accent6">
                      <a:lumMod val="50000"/>
                    </a:schemeClr>
                  </a:solidFill>
                </a:rPr>
                <a:t>Thầy cô, bạn bè</a:t>
              </a:r>
              <a:endParaRPr lang="vi-VN" sz="3600" b="1">
                <a:solidFill>
                  <a:schemeClr val="accent6">
                    <a:lumMod val="50000"/>
                  </a:schemeClr>
                </a:solidFill>
              </a:endParaRPr>
            </a:p>
          </p:txBody>
        </p:sp>
      </p:grpSp>
      <p:grpSp>
        <p:nvGrpSpPr>
          <p:cNvPr id="16" name="Group 15"/>
          <p:cNvGrpSpPr/>
          <p:nvPr/>
        </p:nvGrpSpPr>
        <p:grpSpPr>
          <a:xfrm>
            <a:off x="11353800" y="5877677"/>
            <a:ext cx="6096000" cy="1655214"/>
            <a:chOff x="11353800" y="5877677"/>
            <a:chExt cx="6096000" cy="1655214"/>
          </a:xfrm>
        </p:grpSpPr>
        <p:grpSp>
          <p:nvGrpSpPr>
            <p:cNvPr id="7" name="Group 10"/>
            <p:cNvGrpSpPr/>
            <p:nvPr/>
          </p:nvGrpSpPr>
          <p:grpSpPr>
            <a:xfrm>
              <a:off x="11353800" y="5877677"/>
              <a:ext cx="6096000" cy="1655214"/>
              <a:chOff x="0" y="0"/>
              <a:chExt cx="4971058" cy="1337004"/>
            </a:xfrm>
          </p:grpSpPr>
          <p:sp>
            <p:nvSpPr>
              <p:cNvPr id="8" name="Freeform 11"/>
              <p:cNvSpPr/>
              <p:nvPr/>
            </p:nvSpPr>
            <p:spPr>
              <a:xfrm>
                <a:off x="0" y="0"/>
                <a:ext cx="4971058" cy="1337004"/>
              </a:xfrm>
              <a:custGeom>
                <a:avLst/>
                <a:gdLst/>
                <a:ahLst/>
                <a:cxnLst/>
                <a:rect l="l" t="t" r="r" b="b"/>
                <a:pathLst>
                  <a:path w="4971058" h="1337004">
                    <a:moveTo>
                      <a:pt x="4846598" y="1337004"/>
                    </a:moveTo>
                    <a:lnTo>
                      <a:pt x="124460" y="1337004"/>
                    </a:lnTo>
                    <a:cubicBezTo>
                      <a:pt x="55880" y="1337004"/>
                      <a:pt x="0" y="1281124"/>
                      <a:pt x="0" y="1212544"/>
                    </a:cubicBezTo>
                    <a:lnTo>
                      <a:pt x="0" y="124460"/>
                    </a:lnTo>
                    <a:cubicBezTo>
                      <a:pt x="0" y="55880"/>
                      <a:pt x="55880" y="0"/>
                      <a:pt x="124460" y="0"/>
                    </a:cubicBezTo>
                    <a:lnTo>
                      <a:pt x="4846598" y="0"/>
                    </a:lnTo>
                    <a:cubicBezTo>
                      <a:pt x="4915178" y="0"/>
                      <a:pt x="4971058" y="55880"/>
                      <a:pt x="4971058" y="124460"/>
                    </a:cubicBezTo>
                    <a:lnTo>
                      <a:pt x="4971058" y="1212544"/>
                    </a:lnTo>
                    <a:cubicBezTo>
                      <a:pt x="4971058" y="1281124"/>
                      <a:pt x="4915178" y="1337004"/>
                      <a:pt x="4846598" y="1337004"/>
                    </a:cubicBezTo>
                    <a:close/>
                  </a:path>
                </a:pathLst>
              </a:custGeom>
              <a:solidFill>
                <a:srgbClr val="FFF3E2">
                  <a:alpha val="69804"/>
                </a:srgbClr>
              </a:solidFill>
            </p:spPr>
          </p:sp>
        </p:grpSp>
        <p:sp>
          <p:nvSpPr>
            <p:cNvPr id="9" name="TextBox 13"/>
            <p:cNvSpPr txBox="1"/>
            <p:nvPr/>
          </p:nvSpPr>
          <p:spPr>
            <a:xfrm>
              <a:off x="11852715" y="6346507"/>
              <a:ext cx="927185" cy="615553"/>
            </a:xfrm>
            <a:prstGeom prst="rect">
              <a:avLst/>
            </a:prstGeom>
          </p:spPr>
          <p:txBody>
            <a:bodyPr lIns="0" tIns="0" rIns="0" bIns="0" rtlCol="0" anchor="t">
              <a:spAutoFit/>
            </a:bodyPr>
            <a:lstStyle/>
            <a:p>
              <a:pPr marL="0" lvl="0" indent="0">
                <a:lnSpc>
                  <a:spcPts val="4813"/>
                </a:lnSpc>
                <a:spcBef>
                  <a:spcPct val="0"/>
                </a:spcBef>
              </a:pPr>
              <a:r>
                <a:rPr lang="en-US" sz="4400" b="1">
                  <a:solidFill>
                    <a:schemeClr val="accent6">
                      <a:lumMod val="50000"/>
                    </a:schemeClr>
                  </a:solidFill>
                  <a:latin typeface="Arial" pitchFamily="34" charset="0"/>
                  <a:cs typeface="Arial" pitchFamily="34" charset="0"/>
                </a:rPr>
                <a:t>02</a:t>
              </a:r>
            </a:p>
          </p:txBody>
        </p:sp>
        <p:sp>
          <p:nvSpPr>
            <p:cNvPr id="13" name="TextBox 12"/>
            <p:cNvSpPr txBox="1"/>
            <p:nvPr/>
          </p:nvSpPr>
          <p:spPr>
            <a:xfrm>
              <a:off x="12975247" y="6351341"/>
              <a:ext cx="3236976" cy="646331"/>
            </a:xfrm>
            <a:prstGeom prst="rect">
              <a:avLst/>
            </a:prstGeom>
            <a:noFill/>
          </p:spPr>
          <p:txBody>
            <a:bodyPr wrap="none" rtlCol="0">
              <a:spAutoFit/>
            </a:bodyPr>
            <a:lstStyle/>
            <a:p>
              <a:r>
                <a:rPr lang="en-US" sz="3600" b="1" smtClean="0">
                  <a:solidFill>
                    <a:schemeClr val="accent6">
                      <a:lumMod val="50000"/>
                    </a:schemeClr>
                  </a:solidFill>
                  <a:latin typeface="Arial" pitchFamily="34" charset="0"/>
                  <a:cs typeface="Arial" pitchFamily="34" charset="0"/>
                </a:rPr>
                <a:t>Trong học tập</a:t>
              </a:r>
              <a:endParaRPr lang="vi-VN" sz="3600" b="1">
                <a:solidFill>
                  <a:schemeClr val="accent6">
                    <a:lumMod val="50000"/>
                  </a:schemeClr>
                </a:solidFill>
                <a:latin typeface="Arial" pitchFamily="34" charset="0"/>
                <a:cs typeface="Arial" pitchFamily="34" charset="0"/>
              </a:endParaRPr>
            </a:p>
          </p:txBody>
        </p:sp>
      </p:grpSp>
      <p:grpSp>
        <p:nvGrpSpPr>
          <p:cNvPr id="17" name="Group 16"/>
          <p:cNvGrpSpPr/>
          <p:nvPr/>
        </p:nvGrpSpPr>
        <p:grpSpPr>
          <a:xfrm>
            <a:off x="11353800" y="7743908"/>
            <a:ext cx="6096000" cy="1655214"/>
            <a:chOff x="11353800" y="7743908"/>
            <a:chExt cx="6096000" cy="1655214"/>
          </a:xfrm>
        </p:grpSpPr>
        <p:grpSp>
          <p:nvGrpSpPr>
            <p:cNvPr id="10" name="Group 15"/>
            <p:cNvGrpSpPr/>
            <p:nvPr/>
          </p:nvGrpSpPr>
          <p:grpSpPr>
            <a:xfrm>
              <a:off x="11353800" y="7743908"/>
              <a:ext cx="6096000" cy="1655214"/>
              <a:chOff x="0" y="0"/>
              <a:chExt cx="4971058" cy="1337004"/>
            </a:xfrm>
          </p:grpSpPr>
          <p:sp>
            <p:nvSpPr>
              <p:cNvPr id="11" name="Freeform 16"/>
              <p:cNvSpPr/>
              <p:nvPr/>
            </p:nvSpPr>
            <p:spPr>
              <a:xfrm>
                <a:off x="0" y="0"/>
                <a:ext cx="4971058" cy="1337004"/>
              </a:xfrm>
              <a:custGeom>
                <a:avLst/>
                <a:gdLst/>
                <a:ahLst/>
                <a:cxnLst/>
                <a:rect l="l" t="t" r="r" b="b"/>
                <a:pathLst>
                  <a:path w="4971058" h="1337004">
                    <a:moveTo>
                      <a:pt x="4846598" y="1337004"/>
                    </a:moveTo>
                    <a:lnTo>
                      <a:pt x="124460" y="1337004"/>
                    </a:lnTo>
                    <a:cubicBezTo>
                      <a:pt x="55880" y="1337004"/>
                      <a:pt x="0" y="1281124"/>
                      <a:pt x="0" y="1212544"/>
                    </a:cubicBezTo>
                    <a:lnTo>
                      <a:pt x="0" y="124460"/>
                    </a:lnTo>
                    <a:cubicBezTo>
                      <a:pt x="0" y="55880"/>
                      <a:pt x="55880" y="0"/>
                      <a:pt x="124460" y="0"/>
                    </a:cubicBezTo>
                    <a:lnTo>
                      <a:pt x="4846598" y="0"/>
                    </a:lnTo>
                    <a:cubicBezTo>
                      <a:pt x="4915178" y="0"/>
                      <a:pt x="4971058" y="55880"/>
                      <a:pt x="4971058" y="124460"/>
                    </a:cubicBezTo>
                    <a:lnTo>
                      <a:pt x="4971058" y="1212544"/>
                    </a:lnTo>
                    <a:cubicBezTo>
                      <a:pt x="4971058" y="1281124"/>
                      <a:pt x="4915178" y="1337004"/>
                      <a:pt x="4846598" y="1337004"/>
                    </a:cubicBezTo>
                    <a:close/>
                  </a:path>
                </a:pathLst>
              </a:custGeom>
              <a:solidFill>
                <a:srgbClr val="FFF3E2">
                  <a:alpha val="69804"/>
                </a:srgbClr>
              </a:solidFill>
            </p:spPr>
          </p:sp>
        </p:grpSp>
        <p:sp>
          <p:nvSpPr>
            <p:cNvPr id="12" name="TextBox 18"/>
            <p:cNvSpPr txBox="1"/>
            <p:nvPr/>
          </p:nvSpPr>
          <p:spPr>
            <a:xfrm>
              <a:off x="11852715" y="8212738"/>
              <a:ext cx="927185" cy="615553"/>
            </a:xfrm>
            <a:prstGeom prst="rect">
              <a:avLst/>
            </a:prstGeom>
          </p:spPr>
          <p:txBody>
            <a:bodyPr lIns="0" tIns="0" rIns="0" bIns="0" rtlCol="0" anchor="t">
              <a:spAutoFit/>
            </a:bodyPr>
            <a:lstStyle/>
            <a:p>
              <a:pPr marL="0" lvl="0" indent="0">
                <a:lnSpc>
                  <a:spcPts val="4813"/>
                </a:lnSpc>
                <a:spcBef>
                  <a:spcPct val="0"/>
                </a:spcBef>
              </a:pPr>
              <a:r>
                <a:rPr lang="en-US" sz="4400" b="1">
                  <a:solidFill>
                    <a:schemeClr val="accent6">
                      <a:lumMod val="50000"/>
                    </a:schemeClr>
                  </a:solidFill>
                  <a:latin typeface="Arial" pitchFamily="34" charset="0"/>
                  <a:cs typeface="Arial" pitchFamily="34" charset="0"/>
                </a:rPr>
                <a:t>03</a:t>
              </a:r>
            </a:p>
          </p:txBody>
        </p:sp>
        <p:sp>
          <p:nvSpPr>
            <p:cNvPr id="14" name="TextBox 13"/>
            <p:cNvSpPr txBox="1"/>
            <p:nvPr/>
          </p:nvSpPr>
          <p:spPr>
            <a:xfrm>
              <a:off x="12961295" y="8157400"/>
              <a:ext cx="4398961" cy="707886"/>
            </a:xfrm>
            <a:prstGeom prst="rect">
              <a:avLst/>
            </a:prstGeom>
            <a:noFill/>
          </p:spPr>
          <p:txBody>
            <a:bodyPr wrap="none" rtlCol="0">
              <a:spAutoFit/>
            </a:bodyPr>
            <a:lstStyle/>
            <a:p>
              <a:r>
                <a:rPr lang="en-US" sz="4000" b="1" smtClean="0">
                  <a:solidFill>
                    <a:schemeClr val="accent6">
                      <a:lumMod val="50000"/>
                    </a:schemeClr>
                  </a:solidFill>
                  <a:latin typeface="Arial" pitchFamily="34" charset="0"/>
                  <a:cs typeface="Arial" pitchFamily="34" charset="0"/>
                </a:rPr>
                <a:t>Mong muốn khác</a:t>
              </a:r>
              <a:endParaRPr lang="vi-VN" sz="4000" b="1">
                <a:solidFill>
                  <a:schemeClr val="accent6">
                    <a:lumMod val="50000"/>
                  </a:schemeClr>
                </a:solidFill>
                <a:latin typeface="Arial" pitchFamily="34" charset="0"/>
                <a:cs typeface="Arial" pitchFamily="34" charset="0"/>
              </a:endParaRPr>
            </a:p>
          </p:txBody>
        </p:sp>
      </p:grpSp>
    </p:spTree>
    <p:extLst>
      <p:ext uri="{BB962C8B-B14F-4D97-AF65-F5344CB8AC3E}">
        <p14:creationId xmlns:p14="http://schemas.microsoft.com/office/powerpoint/2010/main" val="39541097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wheel(1)">
                                      <p:cBhvr>
                                        <p:cTn id="12" dur="2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ircle(in)">
                                      <p:cBhvr>
                                        <p:cTn id="17" dur="75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circle(in)">
                                      <p:cBhvr>
                                        <p:cTn id="22" dur="75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circle(in)">
                                      <p:cBhvr>
                                        <p:cTn id="27"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D4A9"/>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457200" y="2027072"/>
            <a:ext cx="7446958" cy="7018758"/>
          </a:xfrm>
          <a:prstGeom prst="rect">
            <a:avLst/>
          </a:prstGeom>
        </p:spPr>
      </p:pic>
      <p:grpSp>
        <p:nvGrpSpPr>
          <p:cNvPr id="6" name="Group 6"/>
          <p:cNvGrpSpPr/>
          <p:nvPr/>
        </p:nvGrpSpPr>
        <p:grpSpPr>
          <a:xfrm>
            <a:off x="1038515" y="1028700"/>
            <a:ext cx="358140" cy="358140"/>
            <a:chOff x="0" y="0"/>
            <a:chExt cx="477520" cy="477520"/>
          </a:xfrm>
        </p:grpSpPr>
        <p:grpSp>
          <p:nvGrpSpPr>
            <p:cNvPr id="7" name="Group 7"/>
            <p:cNvGrpSpPr/>
            <p:nvPr/>
          </p:nvGrpSpPr>
          <p:grpSpPr>
            <a:xfrm>
              <a:off x="0" y="0"/>
              <a:ext cx="477520" cy="77593"/>
              <a:chOff x="0" y="0"/>
              <a:chExt cx="1913890" cy="310990"/>
            </a:xfrm>
          </p:grpSpPr>
          <p:sp>
            <p:nvSpPr>
              <p:cNvPr id="8" name="Freeform 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9" name="Group 9"/>
            <p:cNvGrpSpPr/>
            <p:nvPr/>
          </p:nvGrpSpPr>
          <p:grpSpPr>
            <a:xfrm>
              <a:off x="0" y="199964"/>
              <a:ext cx="477520" cy="77593"/>
              <a:chOff x="0" y="0"/>
              <a:chExt cx="1913890" cy="310990"/>
            </a:xfrm>
          </p:grpSpPr>
          <p:sp>
            <p:nvSpPr>
              <p:cNvPr id="10" name="Freeform 10"/>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11" name="Group 11"/>
            <p:cNvGrpSpPr/>
            <p:nvPr/>
          </p:nvGrpSpPr>
          <p:grpSpPr>
            <a:xfrm>
              <a:off x="0" y="399927"/>
              <a:ext cx="477520" cy="77593"/>
              <a:chOff x="0" y="0"/>
              <a:chExt cx="1913890" cy="310990"/>
            </a:xfrm>
          </p:grpSpPr>
          <p:sp>
            <p:nvSpPr>
              <p:cNvPr id="12" name="Freeform 12"/>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grpSp>
        <p:nvGrpSpPr>
          <p:cNvPr id="13" name="Group 13"/>
          <p:cNvGrpSpPr/>
          <p:nvPr/>
        </p:nvGrpSpPr>
        <p:grpSpPr>
          <a:xfrm>
            <a:off x="17259300" y="3131410"/>
            <a:ext cx="176115" cy="17611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5" name="Group 15"/>
          <p:cNvGrpSpPr/>
          <p:nvPr/>
        </p:nvGrpSpPr>
        <p:grpSpPr>
          <a:xfrm>
            <a:off x="17259300" y="3612418"/>
            <a:ext cx="176115" cy="176115"/>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7" name="Group 17"/>
          <p:cNvGrpSpPr/>
          <p:nvPr/>
        </p:nvGrpSpPr>
        <p:grpSpPr>
          <a:xfrm>
            <a:off x="17259300" y="4093426"/>
            <a:ext cx="176115" cy="176115"/>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9" name="Group 19"/>
          <p:cNvGrpSpPr/>
          <p:nvPr/>
        </p:nvGrpSpPr>
        <p:grpSpPr>
          <a:xfrm>
            <a:off x="17259300" y="4574435"/>
            <a:ext cx="176115" cy="176115"/>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1" name="Group 21"/>
          <p:cNvGrpSpPr/>
          <p:nvPr/>
        </p:nvGrpSpPr>
        <p:grpSpPr>
          <a:xfrm>
            <a:off x="17259300" y="5055443"/>
            <a:ext cx="176115" cy="176115"/>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3" name="Group 23"/>
          <p:cNvGrpSpPr/>
          <p:nvPr/>
        </p:nvGrpSpPr>
        <p:grpSpPr>
          <a:xfrm>
            <a:off x="17259300" y="5536451"/>
            <a:ext cx="176115" cy="176115"/>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5" name="Group 25"/>
          <p:cNvGrpSpPr/>
          <p:nvPr/>
        </p:nvGrpSpPr>
        <p:grpSpPr>
          <a:xfrm>
            <a:off x="17259300" y="6017459"/>
            <a:ext cx="176115" cy="176115"/>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7" name="Group 27"/>
          <p:cNvGrpSpPr/>
          <p:nvPr/>
        </p:nvGrpSpPr>
        <p:grpSpPr>
          <a:xfrm>
            <a:off x="17259300" y="6498467"/>
            <a:ext cx="176115" cy="176115"/>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29" name="Group 29"/>
          <p:cNvGrpSpPr/>
          <p:nvPr/>
        </p:nvGrpSpPr>
        <p:grpSpPr>
          <a:xfrm>
            <a:off x="17259300" y="6979475"/>
            <a:ext cx="176115" cy="176115"/>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pic>
        <p:nvPicPr>
          <p:cNvPr id="31" name="Picture 31"/>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7007767" y="9017092"/>
            <a:ext cx="679181" cy="300074"/>
          </a:xfrm>
          <a:prstGeom prst="rect">
            <a:avLst/>
          </a:prstGeom>
        </p:spPr>
      </p:pic>
      <p:sp>
        <p:nvSpPr>
          <p:cNvPr id="32" name="Rectangle 31"/>
          <p:cNvSpPr/>
          <p:nvPr/>
        </p:nvSpPr>
        <p:spPr>
          <a:xfrm>
            <a:off x="8839200" y="2177134"/>
            <a:ext cx="7848600" cy="7387728"/>
          </a:xfrm>
          <a:prstGeom prst="rect">
            <a:avLst/>
          </a:prstGeom>
          <a:solidFill>
            <a:schemeClr val="accent6">
              <a:lumMod val="20000"/>
              <a:lumOff val="80000"/>
            </a:schemeClr>
          </a:solidFill>
        </p:spPr>
        <p:txBody>
          <a:bodyPr wrap="square">
            <a:spAutoFit/>
          </a:bodyPr>
          <a:lstStyle/>
          <a:p>
            <a:pPr algn="just">
              <a:lnSpc>
                <a:spcPct val="150000"/>
              </a:lnSpc>
            </a:pPr>
            <a:r>
              <a:rPr lang="en-US" sz="3200" b="1">
                <a:solidFill>
                  <a:schemeClr val="accent6">
                    <a:lumMod val="50000"/>
                  </a:schemeClr>
                </a:solidFill>
                <a:latin typeface="Arial" pitchFamily="34" charset="0"/>
                <a:cs typeface="Arial" pitchFamily="34" charset="0"/>
              </a:rPr>
              <a:t>Mỗi môi trường đều có truyền thống xây dựng và phát triển cùng với những đặc điểm của riêng mình. Tham gia với hoạt động tìm hiểu nhà trường sẽ giúp các em thêm yêu quý ngôi trường mà mình theo học. Mỗi HS có quyền tự hào về ngôi trường mà các em theo học. Chúng ta cần có những hành động thiết thực góp phần giữ gìn và xây dựng nhà trường.</a:t>
            </a:r>
            <a:endParaRPr lang="vi-VN" sz="3200" b="1">
              <a:solidFill>
                <a:schemeClr val="accent6">
                  <a:lumMod val="50000"/>
                </a:schemeClr>
              </a:solidFill>
              <a:latin typeface="Arial" pitchFamily="34" charset="0"/>
              <a:cs typeface="Arial" pitchFamily="34" charset="0"/>
            </a:endParaRPr>
          </a:p>
        </p:txBody>
      </p:sp>
      <p:sp>
        <p:nvSpPr>
          <p:cNvPr id="33" name="TextBox 32"/>
          <p:cNvSpPr txBox="1"/>
          <p:nvPr/>
        </p:nvSpPr>
        <p:spPr>
          <a:xfrm>
            <a:off x="11455289" y="642298"/>
            <a:ext cx="2616422" cy="830997"/>
          </a:xfrm>
          <a:prstGeom prst="rect">
            <a:avLst/>
          </a:prstGeom>
          <a:noFill/>
        </p:spPr>
        <p:txBody>
          <a:bodyPr wrap="none" rtlCol="0">
            <a:spAutoFit/>
          </a:bodyPr>
          <a:lstStyle/>
          <a:p>
            <a:r>
              <a:rPr lang="en-US" sz="4800" b="1" smtClean="0">
                <a:solidFill>
                  <a:schemeClr val="accent6">
                    <a:lumMod val="50000"/>
                  </a:schemeClr>
                </a:solidFill>
                <a:latin typeface="Arial" pitchFamily="34" charset="0"/>
                <a:cs typeface="Arial" pitchFamily="34" charset="0"/>
              </a:rPr>
              <a:t>Kết luận</a:t>
            </a:r>
            <a:endParaRPr lang="vi-VN" sz="4800" b="1">
              <a:solidFill>
                <a:schemeClr val="accent6">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down)">
                                      <p:cBhvr>
                                        <p:cTn id="7" dur="580">
                                          <p:stCondLst>
                                            <p:cond delay="0"/>
                                          </p:stCondLst>
                                        </p:cTn>
                                        <p:tgtEl>
                                          <p:spTgt spid="33"/>
                                        </p:tgtEl>
                                      </p:cBhvr>
                                    </p:animEffect>
                                    <p:anim calcmode="lin" valueType="num">
                                      <p:cBhvr>
                                        <p:cTn id="8"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13" dur="26">
                                          <p:stCondLst>
                                            <p:cond delay="650"/>
                                          </p:stCondLst>
                                        </p:cTn>
                                        <p:tgtEl>
                                          <p:spTgt spid="33"/>
                                        </p:tgtEl>
                                      </p:cBhvr>
                                      <p:to x="100000" y="60000"/>
                                    </p:animScale>
                                    <p:animScale>
                                      <p:cBhvr>
                                        <p:cTn id="14" dur="166" decel="50000">
                                          <p:stCondLst>
                                            <p:cond delay="676"/>
                                          </p:stCondLst>
                                        </p:cTn>
                                        <p:tgtEl>
                                          <p:spTgt spid="33"/>
                                        </p:tgtEl>
                                      </p:cBhvr>
                                      <p:to x="100000" y="100000"/>
                                    </p:animScale>
                                    <p:animScale>
                                      <p:cBhvr>
                                        <p:cTn id="15" dur="26">
                                          <p:stCondLst>
                                            <p:cond delay="1312"/>
                                          </p:stCondLst>
                                        </p:cTn>
                                        <p:tgtEl>
                                          <p:spTgt spid="33"/>
                                        </p:tgtEl>
                                      </p:cBhvr>
                                      <p:to x="100000" y="80000"/>
                                    </p:animScale>
                                    <p:animScale>
                                      <p:cBhvr>
                                        <p:cTn id="16" dur="166" decel="50000">
                                          <p:stCondLst>
                                            <p:cond delay="1338"/>
                                          </p:stCondLst>
                                        </p:cTn>
                                        <p:tgtEl>
                                          <p:spTgt spid="33"/>
                                        </p:tgtEl>
                                      </p:cBhvr>
                                      <p:to x="100000" y="100000"/>
                                    </p:animScale>
                                    <p:animScale>
                                      <p:cBhvr>
                                        <p:cTn id="17" dur="26">
                                          <p:stCondLst>
                                            <p:cond delay="1642"/>
                                          </p:stCondLst>
                                        </p:cTn>
                                        <p:tgtEl>
                                          <p:spTgt spid="33"/>
                                        </p:tgtEl>
                                      </p:cBhvr>
                                      <p:to x="100000" y="90000"/>
                                    </p:animScale>
                                    <p:animScale>
                                      <p:cBhvr>
                                        <p:cTn id="18" dur="166" decel="50000">
                                          <p:stCondLst>
                                            <p:cond delay="1668"/>
                                          </p:stCondLst>
                                        </p:cTn>
                                        <p:tgtEl>
                                          <p:spTgt spid="33"/>
                                        </p:tgtEl>
                                      </p:cBhvr>
                                      <p:to x="100000" y="100000"/>
                                    </p:animScale>
                                    <p:animScale>
                                      <p:cBhvr>
                                        <p:cTn id="19" dur="26">
                                          <p:stCondLst>
                                            <p:cond delay="1808"/>
                                          </p:stCondLst>
                                        </p:cTn>
                                        <p:tgtEl>
                                          <p:spTgt spid="33"/>
                                        </p:tgtEl>
                                      </p:cBhvr>
                                      <p:to x="100000" y="95000"/>
                                    </p:animScale>
                                    <p:animScale>
                                      <p:cBhvr>
                                        <p:cTn id="20" dur="166" decel="50000">
                                          <p:stCondLst>
                                            <p:cond delay="1834"/>
                                          </p:stCondLst>
                                        </p:cTn>
                                        <p:tgtEl>
                                          <p:spTgt spid="3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barn(inVertical)">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
        <p:cNvGrpSpPr/>
        <p:nvPr/>
      </p:nvGrpSpPr>
      <p:grpSpPr>
        <a:xfrm>
          <a:off x="0" y="0"/>
          <a:ext cx="0" cy="0"/>
          <a:chOff x="0" y="0"/>
          <a:chExt cx="0" cy="0"/>
        </a:xfrm>
      </p:grpSpPr>
      <p:grpSp>
        <p:nvGrpSpPr>
          <p:cNvPr id="17" name="Group 4"/>
          <p:cNvGrpSpPr/>
          <p:nvPr/>
        </p:nvGrpSpPr>
        <p:grpSpPr>
          <a:xfrm>
            <a:off x="990601" y="3723004"/>
            <a:ext cx="10176166" cy="4239896"/>
            <a:chOff x="0" y="0"/>
            <a:chExt cx="3141914" cy="2550697"/>
          </a:xfrm>
          <a:solidFill>
            <a:schemeClr val="accent6">
              <a:lumMod val="40000"/>
              <a:lumOff val="60000"/>
            </a:schemeClr>
          </a:solidFill>
        </p:grpSpPr>
        <p:sp>
          <p:nvSpPr>
            <p:cNvPr id="18" name="Freeform 5"/>
            <p:cNvSpPr/>
            <p:nvPr/>
          </p:nvSpPr>
          <p:spPr>
            <a:xfrm>
              <a:off x="0" y="0"/>
              <a:ext cx="3141914" cy="2550697"/>
            </a:xfrm>
            <a:custGeom>
              <a:avLst/>
              <a:gdLst/>
              <a:ahLst/>
              <a:cxnLst/>
              <a:rect l="l" t="t" r="r" b="b"/>
              <a:pathLst>
                <a:path w="3141914" h="2550697">
                  <a:moveTo>
                    <a:pt x="3017454" y="2550697"/>
                  </a:moveTo>
                  <a:lnTo>
                    <a:pt x="124460" y="2550697"/>
                  </a:lnTo>
                  <a:cubicBezTo>
                    <a:pt x="55880" y="2550697"/>
                    <a:pt x="0" y="2494817"/>
                    <a:pt x="0" y="2426237"/>
                  </a:cubicBezTo>
                  <a:lnTo>
                    <a:pt x="0" y="124460"/>
                  </a:lnTo>
                  <a:cubicBezTo>
                    <a:pt x="0" y="55880"/>
                    <a:pt x="55880" y="0"/>
                    <a:pt x="124460" y="0"/>
                  </a:cubicBezTo>
                  <a:lnTo>
                    <a:pt x="3017454" y="0"/>
                  </a:lnTo>
                  <a:cubicBezTo>
                    <a:pt x="3086034" y="0"/>
                    <a:pt x="3141914" y="55880"/>
                    <a:pt x="3141914" y="124460"/>
                  </a:cubicBezTo>
                  <a:lnTo>
                    <a:pt x="3141914" y="2426237"/>
                  </a:lnTo>
                  <a:cubicBezTo>
                    <a:pt x="3141914" y="2494817"/>
                    <a:pt x="3086034" y="2550697"/>
                    <a:pt x="3017454" y="2550697"/>
                  </a:cubicBezTo>
                  <a:close/>
                </a:path>
              </a:pathLst>
            </a:custGeom>
            <a:grpFill/>
          </p:spPr>
        </p:sp>
      </p:grpSp>
      <p:pic>
        <p:nvPicPr>
          <p:cNvPr id="2" name="Picture 2"/>
          <p:cNvPicPr>
            <a:picLocks noChangeAspect="1"/>
          </p:cNvPicPr>
          <p:nvPr/>
        </p:nvPicPr>
        <p:blipFill>
          <a:blip r:embed="rId2"/>
          <a:srcRect/>
          <a:stretch>
            <a:fillRect/>
          </a:stretch>
        </p:blipFill>
        <p:spPr>
          <a:xfrm>
            <a:off x="11166767" y="11596"/>
            <a:ext cx="4151325" cy="6709212"/>
          </a:xfrm>
          <a:prstGeom prst="rect">
            <a:avLst/>
          </a:prstGeom>
        </p:spPr>
      </p:pic>
      <p:pic>
        <p:nvPicPr>
          <p:cNvPr id="3" name="Picture 3"/>
          <p:cNvPicPr>
            <a:picLocks noChangeAspect="1"/>
          </p:cNvPicPr>
          <p:nvPr/>
        </p:nvPicPr>
        <p:blipFill>
          <a:blip r:embed="rId3"/>
          <a:srcRect/>
          <a:stretch>
            <a:fillRect/>
          </a:stretch>
        </p:blipFill>
        <p:spPr>
          <a:xfrm>
            <a:off x="13842265" y="1615440"/>
            <a:ext cx="4631906" cy="8739445"/>
          </a:xfrm>
          <a:prstGeom prst="rect">
            <a:avLst/>
          </a:prstGeom>
        </p:spPr>
      </p:pic>
      <p:sp>
        <p:nvSpPr>
          <p:cNvPr id="13" name="TextBox 13"/>
          <p:cNvSpPr txBox="1"/>
          <p:nvPr/>
        </p:nvSpPr>
        <p:spPr>
          <a:xfrm>
            <a:off x="990601" y="1521350"/>
            <a:ext cx="8458200" cy="1268168"/>
          </a:xfrm>
          <a:prstGeom prst="rect">
            <a:avLst/>
          </a:prstGeom>
          <a:ln>
            <a:solidFill>
              <a:schemeClr val="accent6">
                <a:lumMod val="50000"/>
              </a:schemeClr>
            </a:solidFill>
          </a:ln>
        </p:spPr>
        <p:txBody>
          <a:bodyPr wrap="square" lIns="0" tIns="0" rIns="0" bIns="0" rtlCol="0" anchor="t">
            <a:spAutoFit/>
          </a:bodyPr>
          <a:lstStyle/>
          <a:p>
            <a:pPr algn="ctr">
              <a:lnSpc>
                <a:spcPts val="11000"/>
              </a:lnSpc>
            </a:pPr>
            <a:r>
              <a:rPr lang="en-US" sz="7200" b="1" spc="-200" smtClean="0">
                <a:solidFill>
                  <a:srgbClr val="632B2B"/>
                </a:solidFill>
                <a:latin typeface="Arial" pitchFamily="34" charset="0"/>
                <a:cs typeface="Arial" pitchFamily="34" charset="0"/>
              </a:rPr>
              <a:t>Hướng dẫn về nhà</a:t>
            </a:r>
            <a:endParaRPr lang="en-US" sz="7200" b="1" spc="-200">
              <a:solidFill>
                <a:srgbClr val="632B2B"/>
              </a:solidFill>
              <a:latin typeface="Arial" pitchFamily="34" charset="0"/>
              <a:cs typeface="Arial" pitchFamily="34" charset="0"/>
            </a:endParaRPr>
          </a:p>
        </p:txBody>
      </p:sp>
      <p:sp>
        <p:nvSpPr>
          <p:cNvPr id="16" name="TextBox 15"/>
          <p:cNvSpPr txBox="1"/>
          <p:nvPr/>
        </p:nvSpPr>
        <p:spPr>
          <a:xfrm>
            <a:off x="990601" y="4049928"/>
            <a:ext cx="10176166" cy="3416320"/>
          </a:xfrm>
          <a:prstGeom prst="rect">
            <a:avLst/>
          </a:prstGeom>
          <a:noFill/>
        </p:spPr>
        <p:txBody>
          <a:bodyPr wrap="square" rtlCol="0">
            <a:spAutoFit/>
          </a:bodyPr>
          <a:lstStyle/>
          <a:p>
            <a:pPr algn="ctr">
              <a:lnSpc>
                <a:spcPct val="150000"/>
              </a:lnSpc>
            </a:pPr>
            <a:r>
              <a:rPr lang="en-US" sz="4800" b="1" smtClean="0">
                <a:solidFill>
                  <a:srgbClr val="C00000"/>
                </a:solidFill>
                <a:latin typeface="Arial" pitchFamily="34" charset="0"/>
                <a:cs typeface="Arial" pitchFamily="34" charset="0"/>
              </a:rPr>
              <a:t>Chuẩn bị tiết: </a:t>
            </a:r>
          </a:p>
          <a:p>
            <a:pPr algn="ctr">
              <a:lnSpc>
                <a:spcPct val="150000"/>
              </a:lnSpc>
            </a:pPr>
            <a:r>
              <a:rPr lang="en-US" sz="4800" b="1" smtClean="0">
                <a:solidFill>
                  <a:srgbClr val="C00000"/>
                </a:solidFill>
                <a:latin typeface="Arial" pitchFamily="34" charset="0"/>
                <a:cs typeface="Arial" pitchFamily="34" charset="0"/>
              </a:rPr>
              <a:t>Sinh hoạt lớp</a:t>
            </a:r>
          </a:p>
          <a:p>
            <a:pPr algn="ctr">
              <a:lnSpc>
                <a:spcPct val="150000"/>
              </a:lnSpc>
            </a:pPr>
            <a:r>
              <a:rPr lang="en-US" sz="4800" b="1" smtClean="0">
                <a:solidFill>
                  <a:srgbClr val="C00000"/>
                </a:solidFill>
                <a:latin typeface="Arial" pitchFamily="34" charset="0"/>
                <a:cs typeface="Arial" pitchFamily="34" charset="0"/>
              </a:rPr>
              <a:t>Cảm nhận về tuần học đầu tiên</a:t>
            </a:r>
            <a:endParaRPr lang="vi-VN" sz="4800" b="1">
              <a:solidFill>
                <a:srgbClr val="C00000"/>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7999" cy="10287000"/>
          </a:xfrm>
          <a:prstGeom prst="rect">
            <a:avLst/>
          </a:prstGeom>
        </p:spPr>
      </p:pic>
      <p:sp>
        <p:nvSpPr>
          <p:cNvPr id="3" name="TextBox 2"/>
          <p:cNvSpPr txBox="1"/>
          <p:nvPr/>
        </p:nvSpPr>
        <p:spPr>
          <a:xfrm>
            <a:off x="4237383" y="4457700"/>
            <a:ext cx="11125200" cy="2862322"/>
          </a:xfrm>
          <a:prstGeom prst="rect">
            <a:avLst/>
          </a:prstGeom>
          <a:noFill/>
        </p:spPr>
        <p:txBody>
          <a:bodyPr wrap="square" rtlCol="0">
            <a:spAutoFit/>
          </a:bodyPr>
          <a:lstStyle/>
          <a:p>
            <a:pPr algn="ctr">
              <a:lnSpc>
                <a:spcPct val="150000"/>
              </a:lnSpc>
            </a:pPr>
            <a:r>
              <a:rPr lang="en-US" sz="6000" b="1" smtClean="0">
                <a:solidFill>
                  <a:srgbClr val="C00000"/>
                </a:solidFill>
                <a:latin typeface="Arial" pitchFamily="34" charset="0"/>
                <a:cs typeface="Arial" pitchFamily="34" charset="0"/>
              </a:rPr>
              <a:t>Cảm ơn thầy cô </a:t>
            </a:r>
          </a:p>
          <a:p>
            <a:pPr algn="ctr">
              <a:lnSpc>
                <a:spcPct val="150000"/>
              </a:lnSpc>
            </a:pPr>
            <a:r>
              <a:rPr lang="en-US" sz="6000" b="1" smtClean="0">
                <a:solidFill>
                  <a:srgbClr val="C00000"/>
                </a:solidFill>
                <a:latin typeface="Arial" pitchFamily="34" charset="0"/>
                <a:cs typeface="Arial" pitchFamily="34" charset="0"/>
              </a:rPr>
              <a:t>và các em đã chú ý lắng nghe</a:t>
            </a:r>
            <a:endParaRPr lang="vi-VN" sz="6000" b="1">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381627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500" accel="50000" decel="50000" autoRev="1" fill="hold">
                                          <p:stCondLst>
                                            <p:cond delay="0"/>
                                          </p:stCondLst>
                                        </p:cTn>
                                        <p:tgtEl>
                                          <p:spTgt spid="3"/>
                                        </p:tgtEl>
                                        <p:attrNameLst>
                                          <p:attrName>ppt_x</p:attrName>
                                          <p:attrName>ppt_y</p:attrName>
                                        </p:attrNameLst>
                                      </p:cBhvr>
                                    </p:animMotion>
                                    <p:animRot by="1500000">
                                      <p:cBhvr>
                                        <p:cTn id="7" dur="250" fill="hold">
                                          <p:stCondLst>
                                            <p:cond delay="0"/>
                                          </p:stCondLst>
                                        </p:cTn>
                                        <p:tgtEl>
                                          <p:spTgt spid="3"/>
                                        </p:tgtEl>
                                        <p:attrNameLst>
                                          <p:attrName>r</p:attrName>
                                        </p:attrNameLst>
                                      </p:cBhvr>
                                    </p:animRot>
                                    <p:animRot by="-1500000">
                                      <p:cBhvr>
                                        <p:cTn id="8" dur="250" fill="hold">
                                          <p:stCondLst>
                                            <p:cond delay="250"/>
                                          </p:stCondLst>
                                        </p:cTn>
                                        <p:tgtEl>
                                          <p:spTgt spid="3"/>
                                        </p:tgtEl>
                                        <p:attrNameLst>
                                          <p:attrName>r</p:attrName>
                                        </p:attrNameLst>
                                      </p:cBhvr>
                                    </p:animRot>
                                    <p:animRot by="-1500000">
                                      <p:cBhvr>
                                        <p:cTn id="9" dur="250" fill="hold">
                                          <p:stCondLst>
                                            <p:cond delay="500"/>
                                          </p:stCondLst>
                                        </p:cTn>
                                        <p:tgtEl>
                                          <p:spTgt spid="3"/>
                                        </p:tgtEl>
                                        <p:attrNameLst>
                                          <p:attrName>r</p:attrName>
                                        </p:attrNameLst>
                                      </p:cBhvr>
                                    </p:animRot>
                                    <p:animRot by="1500000">
                                      <p:cBhvr>
                                        <p:cTn id="10" dur="250" fill="hold">
                                          <p:stCondLst>
                                            <p:cond delay="75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4"/>
          <a:srcRect/>
          <a:stretch>
            <a:fillRect/>
          </a:stretch>
        </p:blipFill>
        <p:spPr>
          <a:xfrm>
            <a:off x="10779135" y="3612418"/>
            <a:ext cx="6418186" cy="6370049"/>
          </a:xfrm>
          <a:prstGeom prst="rect">
            <a:avLst/>
          </a:prstGeom>
        </p:spPr>
      </p:pic>
      <p:grpSp>
        <p:nvGrpSpPr>
          <p:cNvPr id="3" name="Group 3"/>
          <p:cNvGrpSpPr/>
          <p:nvPr/>
        </p:nvGrpSpPr>
        <p:grpSpPr>
          <a:xfrm>
            <a:off x="17259300" y="4093426"/>
            <a:ext cx="176115" cy="176115"/>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5" name="Group 5"/>
          <p:cNvGrpSpPr/>
          <p:nvPr/>
        </p:nvGrpSpPr>
        <p:grpSpPr>
          <a:xfrm>
            <a:off x="17259300" y="3131410"/>
            <a:ext cx="176115" cy="176115"/>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7" name="Group 7"/>
          <p:cNvGrpSpPr/>
          <p:nvPr/>
        </p:nvGrpSpPr>
        <p:grpSpPr>
          <a:xfrm>
            <a:off x="17259300" y="3612418"/>
            <a:ext cx="176115" cy="176115"/>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9" name="Group 9"/>
          <p:cNvGrpSpPr/>
          <p:nvPr/>
        </p:nvGrpSpPr>
        <p:grpSpPr>
          <a:xfrm>
            <a:off x="17259300" y="4574435"/>
            <a:ext cx="176115" cy="176115"/>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1" name="Group 11"/>
          <p:cNvGrpSpPr/>
          <p:nvPr/>
        </p:nvGrpSpPr>
        <p:grpSpPr>
          <a:xfrm>
            <a:off x="17259300" y="5055443"/>
            <a:ext cx="176115" cy="176115"/>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3" name="Group 13"/>
          <p:cNvGrpSpPr/>
          <p:nvPr/>
        </p:nvGrpSpPr>
        <p:grpSpPr>
          <a:xfrm>
            <a:off x="17259300" y="5536451"/>
            <a:ext cx="176115" cy="176115"/>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15" name="Group 15"/>
          <p:cNvGrpSpPr/>
          <p:nvPr/>
        </p:nvGrpSpPr>
        <p:grpSpPr>
          <a:xfrm>
            <a:off x="17259300" y="6017459"/>
            <a:ext cx="176115" cy="176115"/>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7" name="Group 17"/>
          <p:cNvGrpSpPr/>
          <p:nvPr/>
        </p:nvGrpSpPr>
        <p:grpSpPr>
          <a:xfrm>
            <a:off x="17259300" y="6498467"/>
            <a:ext cx="176115" cy="176115"/>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9" name="Group 19"/>
          <p:cNvGrpSpPr/>
          <p:nvPr/>
        </p:nvGrpSpPr>
        <p:grpSpPr>
          <a:xfrm>
            <a:off x="17259300" y="6979475"/>
            <a:ext cx="176115" cy="176115"/>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pic>
        <p:nvPicPr>
          <p:cNvPr id="21" name="Picture 21"/>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5400000">
            <a:off x="17007767" y="8986702"/>
            <a:ext cx="679181" cy="300074"/>
          </a:xfrm>
          <a:prstGeom prst="rect">
            <a:avLst/>
          </a:prstGeom>
        </p:spPr>
      </p:pic>
      <p:sp>
        <p:nvSpPr>
          <p:cNvPr id="23" name="TextBox 23"/>
          <p:cNvSpPr txBox="1"/>
          <p:nvPr/>
        </p:nvSpPr>
        <p:spPr>
          <a:xfrm>
            <a:off x="1620822" y="522168"/>
            <a:ext cx="14304168" cy="1969514"/>
          </a:xfrm>
          <a:prstGeom prst="rect">
            <a:avLst/>
          </a:prstGeom>
        </p:spPr>
        <p:txBody>
          <a:bodyPr lIns="0" tIns="0" rIns="0" bIns="0" rtlCol="0" anchor="t">
            <a:spAutoFit/>
          </a:bodyPr>
          <a:lstStyle/>
          <a:p>
            <a:pPr algn="ctr">
              <a:lnSpc>
                <a:spcPts val="8735"/>
              </a:lnSpc>
            </a:pPr>
            <a:r>
              <a:rPr lang="en-US" sz="5199" b="1" spc="98">
                <a:solidFill>
                  <a:schemeClr val="accent6">
                    <a:lumMod val="50000"/>
                  </a:schemeClr>
                </a:solidFill>
                <a:latin typeface="Arial" pitchFamily="34" charset="0"/>
                <a:cs typeface="Arial" pitchFamily="34" charset="0"/>
              </a:rPr>
              <a:t>Nghe và cảm nhận ca từ bài hát </a:t>
            </a:r>
          </a:p>
          <a:p>
            <a:pPr algn="ctr">
              <a:lnSpc>
                <a:spcPts val="7279"/>
              </a:lnSpc>
            </a:pPr>
            <a:r>
              <a:rPr lang="en-US" sz="5199" b="1">
                <a:solidFill>
                  <a:schemeClr val="accent6">
                    <a:lumMod val="50000"/>
                  </a:schemeClr>
                </a:solidFill>
                <a:latin typeface="Arial" pitchFamily="34" charset="0"/>
                <a:cs typeface="Arial" pitchFamily="34" charset="0"/>
              </a:rPr>
              <a:t>"Mái trường mến yêu"</a:t>
            </a:r>
          </a:p>
        </p:txBody>
      </p:sp>
      <p:pic>
        <p:nvPicPr>
          <p:cNvPr id="24" name="MaiTruongMenYeu-PhamThanhThao-2278844.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304800" y="8627233"/>
            <a:ext cx="1659767" cy="1659767"/>
          </a:xfrm>
          <a:prstGeom prst="rect">
            <a:avLst/>
          </a:prstGeom>
        </p:spPr>
      </p:pic>
      <p:pic>
        <p:nvPicPr>
          <p:cNvPr id="2050" name="Picture 2" descr="Những bài văn tả ngôi trường của em hay nhất"/>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4683" y="3208839"/>
            <a:ext cx="8936170" cy="65792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250" fill="hold">
                                          <p:stCondLst>
                                            <p:cond delay="0"/>
                                          </p:stCondLst>
                                        </p:cTn>
                                        <p:tgtEl>
                                          <p:spTgt spid="2"/>
                                        </p:tgtEl>
                                        <p:attrNameLst>
                                          <p:attrName>r</p:attrName>
                                        </p:attrNameLst>
                                      </p:cBhvr>
                                    </p:animRot>
                                    <p:animRot by="-240000">
                                      <p:cBhvr>
                                        <p:cTn id="7" dur="500" fill="hold">
                                          <p:stCondLst>
                                            <p:cond delay="500"/>
                                          </p:stCondLst>
                                        </p:cTn>
                                        <p:tgtEl>
                                          <p:spTgt spid="2"/>
                                        </p:tgtEl>
                                        <p:attrNameLst>
                                          <p:attrName>r</p:attrName>
                                        </p:attrNameLst>
                                      </p:cBhvr>
                                    </p:animRot>
                                    <p:animRot by="240000">
                                      <p:cBhvr>
                                        <p:cTn id="8" dur="500" fill="hold">
                                          <p:stCondLst>
                                            <p:cond delay="1000"/>
                                          </p:stCondLst>
                                        </p:cTn>
                                        <p:tgtEl>
                                          <p:spTgt spid="2"/>
                                        </p:tgtEl>
                                        <p:attrNameLst>
                                          <p:attrName>r</p:attrName>
                                        </p:attrNameLst>
                                      </p:cBhvr>
                                    </p:animRot>
                                    <p:animRot by="-240000">
                                      <p:cBhvr>
                                        <p:cTn id="9" dur="500" fill="hold">
                                          <p:stCondLst>
                                            <p:cond delay="1500"/>
                                          </p:stCondLst>
                                        </p:cTn>
                                        <p:tgtEl>
                                          <p:spTgt spid="2"/>
                                        </p:tgtEl>
                                        <p:attrNameLst>
                                          <p:attrName>r</p:attrName>
                                        </p:attrNameLst>
                                      </p:cBhvr>
                                    </p:animRot>
                                    <p:animRot by="120000">
                                      <p:cBhvr>
                                        <p:cTn id="10" dur="500" fill="hold">
                                          <p:stCondLst>
                                            <p:cond delay="2000"/>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1000"/>
                                        <p:tgtEl>
                                          <p:spTgt spid="23"/>
                                        </p:tgtEl>
                                      </p:cBhvr>
                                    </p:animEffect>
                                    <p:anim calcmode="lin" valueType="num">
                                      <p:cBhvr>
                                        <p:cTn id="16" dur="1000" fill="hold"/>
                                        <p:tgtEl>
                                          <p:spTgt spid="23"/>
                                        </p:tgtEl>
                                        <p:attrNameLst>
                                          <p:attrName>ppt_x</p:attrName>
                                        </p:attrNameLst>
                                      </p:cBhvr>
                                      <p:tavLst>
                                        <p:tav tm="0">
                                          <p:val>
                                            <p:strVal val="#ppt_x"/>
                                          </p:val>
                                        </p:tav>
                                        <p:tav tm="100000">
                                          <p:val>
                                            <p:strVal val="#ppt_x"/>
                                          </p:val>
                                        </p:tav>
                                      </p:tavLst>
                                    </p:anim>
                                    <p:anim calcmode="lin" valueType="num">
                                      <p:cBhvr>
                                        <p:cTn id="1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4"/>
                </p:tgtEl>
              </p:cMediaNode>
            </p:audio>
          </p:childTnLst>
        </p:cTn>
      </p:par>
    </p:tnLst>
    <p:bldLst>
      <p:bldP spid="2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1028700" y="1013221"/>
            <a:ext cx="8760396" cy="8245079"/>
          </a:xfrm>
          <a:prstGeom prst="rect">
            <a:avLst/>
          </a:prstGeom>
        </p:spPr>
      </p:pic>
      <p:sp>
        <p:nvSpPr>
          <p:cNvPr id="4" name="TextBox 3"/>
          <p:cNvSpPr txBox="1"/>
          <p:nvPr/>
        </p:nvSpPr>
        <p:spPr>
          <a:xfrm>
            <a:off x="10388491" y="2509015"/>
            <a:ext cx="7421166" cy="5253489"/>
          </a:xfrm>
          <a:prstGeom prst="rect">
            <a:avLst/>
          </a:prstGeom>
        </p:spPr>
        <p:txBody>
          <a:bodyPr lIns="0" tIns="0" rIns="0" bIns="0" rtlCol="0" anchor="t">
            <a:spAutoFit/>
          </a:bodyPr>
          <a:lstStyle/>
          <a:p>
            <a:pPr algn="ctr">
              <a:lnSpc>
                <a:spcPct val="200000"/>
              </a:lnSpc>
            </a:pPr>
            <a:r>
              <a:rPr lang="en-US" sz="6000" b="1" smtClean="0">
                <a:solidFill>
                  <a:schemeClr val="accent1">
                    <a:lumMod val="50000"/>
                  </a:schemeClr>
                </a:solidFill>
                <a:latin typeface="Arial" pitchFamily="34" charset="0"/>
                <a:cs typeface="Arial" pitchFamily="34" charset="0"/>
              </a:rPr>
              <a:t>TUẦN 1:</a:t>
            </a:r>
          </a:p>
          <a:p>
            <a:pPr algn="ctr">
              <a:lnSpc>
                <a:spcPct val="200000"/>
              </a:lnSpc>
            </a:pPr>
            <a:r>
              <a:rPr lang="en-US" sz="6000" b="1" smtClean="0">
                <a:solidFill>
                  <a:schemeClr val="accent1">
                    <a:lumMod val="50000"/>
                  </a:schemeClr>
                </a:solidFill>
                <a:latin typeface="Arial" pitchFamily="34" charset="0"/>
                <a:cs typeface="Arial" pitchFamily="34" charset="0"/>
              </a:rPr>
              <a:t>TRƯỜNG HỌC MỚI CỦA 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5"/>
          <p:cNvSpPr txBox="1"/>
          <p:nvPr/>
        </p:nvSpPr>
        <p:spPr>
          <a:xfrm>
            <a:off x="8494682" y="1349738"/>
            <a:ext cx="7431118" cy="1025922"/>
          </a:xfrm>
          <a:prstGeom prst="rect">
            <a:avLst/>
          </a:prstGeom>
        </p:spPr>
        <p:txBody>
          <a:bodyPr wrap="square" lIns="0" tIns="0" rIns="0" bIns="0" rtlCol="0" anchor="t">
            <a:spAutoFit/>
          </a:bodyPr>
          <a:lstStyle/>
          <a:p>
            <a:pPr algn="ctr">
              <a:lnSpc>
                <a:spcPts val="8000"/>
              </a:lnSpc>
            </a:pPr>
            <a:r>
              <a:rPr lang="en-US" sz="5400" b="1" dirty="0" smtClean="0">
                <a:solidFill>
                  <a:schemeClr val="accent2">
                    <a:lumMod val="75000"/>
                  </a:schemeClr>
                </a:solidFill>
                <a:latin typeface="Arial" pitchFamily="34" charset="0"/>
                <a:cs typeface="Arial" panose="020B0604020202020204" pitchFamily="34" charset="0"/>
              </a:rPr>
              <a:t>NỘI DUNG BÀI HỌC</a:t>
            </a:r>
            <a:endParaRPr lang="en-US" sz="5400" b="1" dirty="0">
              <a:solidFill>
                <a:schemeClr val="accent2">
                  <a:lumMod val="75000"/>
                </a:schemeClr>
              </a:solidFill>
              <a:latin typeface="Arial" panose="020B0604020202020204" pitchFamily="34" charset="0"/>
              <a:cs typeface="Arial" panose="020B0604020202020204" pitchFamily="34" charset="0"/>
            </a:endParaRPr>
          </a:p>
        </p:txBody>
      </p:sp>
      <p:grpSp>
        <p:nvGrpSpPr>
          <p:cNvPr id="7" name="Group 8"/>
          <p:cNvGrpSpPr/>
          <p:nvPr/>
        </p:nvGrpSpPr>
        <p:grpSpPr>
          <a:xfrm>
            <a:off x="6324600" y="3771900"/>
            <a:ext cx="1436827" cy="1308726"/>
            <a:chOff x="0" y="0"/>
            <a:chExt cx="969042" cy="969042"/>
          </a:xfrm>
        </p:grpSpPr>
        <p:grpSp>
          <p:nvGrpSpPr>
            <p:cNvPr id="8" name="Group 9"/>
            <p:cNvGrpSpPr/>
            <p:nvPr/>
          </p:nvGrpSpPr>
          <p:grpSpPr>
            <a:xfrm>
              <a:off x="0" y="0"/>
              <a:ext cx="969042" cy="969042"/>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bg1"/>
              </a:solidFill>
            </p:spPr>
          </p:sp>
        </p:grpSp>
        <p:sp>
          <p:nvSpPr>
            <p:cNvPr id="9" name="TextBox 11"/>
            <p:cNvSpPr txBox="1"/>
            <p:nvPr/>
          </p:nvSpPr>
          <p:spPr>
            <a:xfrm>
              <a:off x="199349" y="258945"/>
              <a:ext cx="612070" cy="520069"/>
            </a:xfrm>
            <a:prstGeom prst="rect">
              <a:avLst/>
            </a:prstGeom>
          </p:spPr>
          <p:txBody>
            <a:bodyPr lIns="0" tIns="0" rIns="0" bIns="0" rtlCol="0" anchor="t">
              <a:spAutoFit/>
            </a:bodyPr>
            <a:lstStyle/>
            <a:p>
              <a:pPr marL="0" lvl="0" indent="0" algn="ctr">
                <a:lnSpc>
                  <a:spcPts val="5345"/>
                </a:lnSpc>
                <a:spcBef>
                  <a:spcPct val="0"/>
                </a:spcBef>
              </a:pPr>
              <a:r>
                <a:rPr lang="en-US" sz="6600" b="1">
                  <a:solidFill>
                    <a:schemeClr val="accent2">
                      <a:lumMod val="75000"/>
                    </a:schemeClr>
                  </a:solidFill>
                  <a:latin typeface="Arial" pitchFamily="34" charset="0"/>
                  <a:cs typeface="Arial" pitchFamily="34" charset="0"/>
                </a:rPr>
                <a:t>1</a:t>
              </a:r>
            </a:p>
          </p:txBody>
        </p:sp>
      </p:grpSp>
      <p:sp>
        <p:nvSpPr>
          <p:cNvPr id="19" name="Rectangle 18"/>
          <p:cNvSpPr/>
          <p:nvPr/>
        </p:nvSpPr>
        <p:spPr>
          <a:xfrm>
            <a:off x="8494682" y="3619500"/>
            <a:ext cx="8971747" cy="2171428"/>
          </a:xfrm>
          <a:prstGeom prst="rect">
            <a:avLst/>
          </a:prstGeom>
        </p:spPr>
        <p:txBody>
          <a:bodyPr wrap="square">
            <a:spAutoFit/>
          </a:bodyPr>
          <a:lstStyle/>
          <a:p>
            <a:pPr algn="just">
              <a:lnSpc>
                <a:spcPct val="150000"/>
              </a:lnSpc>
            </a:pPr>
            <a:r>
              <a:rPr lang="en-US" sz="4800" b="1" spc="-138" smtClean="0">
                <a:solidFill>
                  <a:schemeClr val="accent2">
                    <a:lumMod val="75000"/>
                  </a:schemeClr>
                </a:solidFill>
                <a:latin typeface="Arial" pitchFamily="34" charset="0"/>
                <a:cs typeface="Arial" pitchFamily="34" charset="0"/>
              </a:rPr>
              <a:t>Cảm </a:t>
            </a:r>
            <a:r>
              <a:rPr lang="en-US" sz="4800" b="1" spc="-138">
                <a:solidFill>
                  <a:schemeClr val="accent2">
                    <a:lumMod val="75000"/>
                  </a:schemeClr>
                </a:solidFill>
                <a:latin typeface="Arial" pitchFamily="34" charset="0"/>
                <a:cs typeface="Arial" pitchFamily="34" charset="0"/>
              </a:rPr>
              <a:t>xúc của em khi trở thành học sinh lớp 6</a:t>
            </a:r>
          </a:p>
        </p:txBody>
      </p:sp>
      <p:sp>
        <p:nvSpPr>
          <p:cNvPr id="20" name="Rectangle 19"/>
          <p:cNvSpPr/>
          <p:nvPr/>
        </p:nvSpPr>
        <p:spPr>
          <a:xfrm>
            <a:off x="8507934" y="6438900"/>
            <a:ext cx="8958495" cy="2171428"/>
          </a:xfrm>
          <a:prstGeom prst="rect">
            <a:avLst/>
          </a:prstGeom>
        </p:spPr>
        <p:txBody>
          <a:bodyPr wrap="square">
            <a:spAutoFit/>
          </a:bodyPr>
          <a:lstStyle/>
          <a:p>
            <a:pPr algn="just">
              <a:lnSpc>
                <a:spcPct val="150000"/>
              </a:lnSpc>
            </a:pPr>
            <a:r>
              <a:rPr lang="en-US" sz="4800" spc="-138">
                <a:solidFill>
                  <a:schemeClr val="accent2">
                    <a:lumMod val="75000"/>
                  </a:schemeClr>
                </a:solidFill>
                <a:latin typeface="Arialle Bold"/>
              </a:rPr>
              <a:t>Giới thiệu về trường học mới của </a:t>
            </a:r>
            <a:r>
              <a:rPr lang="en-US" sz="4800" spc="-138" smtClean="0">
                <a:solidFill>
                  <a:schemeClr val="accent2">
                    <a:lumMod val="75000"/>
                  </a:schemeClr>
                </a:solidFill>
                <a:latin typeface="Arialle Bold"/>
              </a:rPr>
              <a:t>em</a:t>
            </a:r>
            <a:endParaRPr lang="en-US" sz="4800" spc="-138">
              <a:solidFill>
                <a:schemeClr val="accent2">
                  <a:lumMod val="75000"/>
                </a:schemeClr>
              </a:solidFill>
              <a:latin typeface="Arialle Bold"/>
            </a:endParaRPr>
          </a:p>
        </p:txBody>
      </p:sp>
      <p:pic>
        <p:nvPicPr>
          <p:cNvPr id="22" name="Picture 7"/>
          <p:cNvPicPr>
            <a:picLocks noChangeAspect="1"/>
          </p:cNvPicPr>
          <p:nvPr/>
        </p:nvPicPr>
        <p:blipFill>
          <a:blip r:embed="rId2"/>
          <a:srcRect/>
          <a:stretch>
            <a:fillRect/>
          </a:stretch>
        </p:blipFill>
        <p:spPr>
          <a:xfrm>
            <a:off x="19879" y="3240275"/>
            <a:ext cx="5695122" cy="7288704"/>
          </a:xfrm>
          <a:prstGeom prst="rect">
            <a:avLst/>
          </a:prstGeom>
        </p:spPr>
      </p:pic>
      <p:grpSp>
        <p:nvGrpSpPr>
          <p:cNvPr id="23" name="Group 8"/>
          <p:cNvGrpSpPr/>
          <p:nvPr/>
        </p:nvGrpSpPr>
        <p:grpSpPr>
          <a:xfrm>
            <a:off x="6371301" y="6654174"/>
            <a:ext cx="1436827" cy="1308726"/>
            <a:chOff x="0" y="0"/>
            <a:chExt cx="969042" cy="969042"/>
          </a:xfrm>
        </p:grpSpPr>
        <p:grpSp>
          <p:nvGrpSpPr>
            <p:cNvPr id="24" name="Group 9"/>
            <p:cNvGrpSpPr/>
            <p:nvPr/>
          </p:nvGrpSpPr>
          <p:grpSpPr>
            <a:xfrm>
              <a:off x="0" y="0"/>
              <a:ext cx="969042" cy="969042"/>
              <a:chOff x="0" y="0"/>
              <a:chExt cx="6350000" cy="6350000"/>
            </a:xfrm>
          </p:grpSpPr>
          <p:sp>
            <p:nvSpPr>
              <p:cNvPr id="26"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chemeClr val="bg1"/>
              </a:solidFill>
            </p:spPr>
          </p:sp>
        </p:grpSp>
        <p:sp>
          <p:nvSpPr>
            <p:cNvPr id="25" name="TextBox 11"/>
            <p:cNvSpPr txBox="1"/>
            <p:nvPr/>
          </p:nvSpPr>
          <p:spPr>
            <a:xfrm>
              <a:off x="199349" y="258945"/>
              <a:ext cx="612070" cy="520069"/>
            </a:xfrm>
            <a:prstGeom prst="rect">
              <a:avLst/>
            </a:prstGeom>
          </p:spPr>
          <p:txBody>
            <a:bodyPr lIns="0" tIns="0" rIns="0" bIns="0" rtlCol="0" anchor="t">
              <a:spAutoFit/>
            </a:bodyPr>
            <a:lstStyle/>
            <a:p>
              <a:pPr marL="0" lvl="0" indent="0" algn="ctr">
                <a:lnSpc>
                  <a:spcPts val="5345"/>
                </a:lnSpc>
                <a:spcBef>
                  <a:spcPct val="0"/>
                </a:spcBef>
              </a:pPr>
              <a:r>
                <a:rPr lang="en-US" sz="6600" b="1">
                  <a:solidFill>
                    <a:schemeClr val="accent2">
                      <a:lumMod val="75000"/>
                    </a:schemeClr>
                  </a:solidFill>
                  <a:latin typeface="Arial" pitchFamily="34" charset="0"/>
                  <a:cs typeface="Arial" pitchFamily="34" charset="0"/>
                </a:rPr>
                <a:t>2</a:t>
              </a:r>
            </a:p>
          </p:txBody>
        </p:sp>
      </p:grpSp>
    </p:spTree>
    <p:extLst>
      <p:ext uri="{BB962C8B-B14F-4D97-AF65-F5344CB8AC3E}">
        <p14:creationId xmlns:p14="http://schemas.microsoft.com/office/powerpoint/2010/main" val="3935922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anim calcmode="lin" valueType="num">
                                      <p:cBhvr>
                                        <p:cTn id="20" dur="1000" fill="hold"/>
                                        <p:tgtEl>
                                          <p:spTgt spid="23"/>
                                        </p:tgtEl>
                                        <p:attrNameLst>
                                          <p:attrName>ppt_x</p:attrName>
                                        </p:attrNameLst>
                                      </p:cBhvr>
                                      <p:tavLst>
                                        <p:tav tm="0">
                                          <p:val>
                                            <p:strVal val="#ppt_x"/>
                                          </p:val>
                                        </p:tav>
                                        <p:tav tm="100000">
                                          <p:val>
                                            <p:strVal val="#ppt_x"/>
                                          </p:val>
                                        </p:tav>
                                      </p:tavLst>
                                    </p:anim>
                                    <p:anim calcmode="lin" valueType="num">
                                      <p:cBhvr>
                                        <p:cTn id="21" dur="1000" fill="hold"/>
                                        <p:tgtEl>
                                          <p:spTgt spid="23"/>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1000"/>
                                        <p:tgtEl>
                                          <p:spTgt spid="20"/>
                                        </p:tgtEl>
                                      </p:cBhvr>
                                    </p:animEffect>
                                    <p:anim calcmode="lin" valueType="num">
                                      <p:cBhvr>
                                        <p:cTn id="25" dur="1000" fill="hold"/>
                                        <p:tgtEl>
                                          <p:spTgt spid="20"/>
                                        </p:tgtEl>
                                        <p:attrNameLst>
                                          <p:attrName>ppt_x</p:attrName>
                                        </p:attrNameLst>
                                      </p:cBhvr>
                                      <p:tavLst>
                                        <p:tav tm="0">
                                          <p:val>
                                            <p:strVal val="#ppt_x"/>
                                          </p:val>
                                        </p:tav>
                                        <p:tav tm="100000">
                                          <p:val>
                                            <p:strVal val="#ppt_x"/>
                                          </p:val>
                                        </p:tav>
                                      </p:tavLst>
                                    </p:anim>
                                    <p:anim calcmode="lin" valueType="num">
                                      <p:cBhvr>
                                        <p:cTn id="2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
        <p:cNvGrpSpPr/>
        <p:nvPr/>
      </p:nvGrpSpPr>
      <p:grpSpPr>
        <a:xfrm>
          <a:off x="0" y="0"/>
          <a:ext cx="0" cy="0"/>
          <a:chOff x="0" y="0"/>
          <a:chExt cx="0" cy="0"/>
        </a:xfrm>
      </p:grpSpPr>
      <p:grpSp>
        <p:nvGrpSpPr>
          <p:cNvPr id="2" name="Group 2"/>
          <p:cNvGrpSpPr/>
          <p:nvPr/>
        </p:nvGrpSpPr>
        <p:grpSpPr>
          <a:xfrm>
            <a:off x="6579131" y="2412411"/>
            <a:ext cx="10634304" cy="5921072"/>
            <a:chOff x="-2405433" y="602922"/>
            <a:chExt cx="14179072" cy="7894763"/>
          </a:xfrm>
        </p:grpSpPr>
        <p:sp>
          <p:nvSpPr>
            <p:cNvPr id="3" name="TextBox 3"/>
            <p:cNvSpPr txBox="1"/>
            <p:nvPr/>
          </p:nvSpPr>
          <p:spPr>
            <a:xfrm>
              <a:off x="-2405433" y="602922"/>
              <a:ext cx="14179072" cy="6206828"/>
            </a:xfrm>
            <a:prstGeom prst="rect">
              <a:avLst/>
            </a:prstGeom>
          </p:spPr>
          <p:txBody>
            <a:bodyPr wrap="square" lIns="0" tIns="0" rIns="0" bIns="0" rtlCol="0" anchor="t">
              <a:spAutoFit/>
            </a:bodyPr>
            <a:lstStyle/>
            <a:p>
              <a:pPr algn="ctr">
                <a:lnSpc>
                  <a:spcPts val="12144"/>
                </a:lnSpc>
              </a:pPr>
              <a:r>
                <a:rPr lang="en-US" sz="6900" b="1" spc="-138">
                  <a:solidFill>
                    <a:srgbClr val="632B2B"/>
                  </a:solidFill>
                  <a:latin typeface="Arial" pitchFamily="34" charset="0"/>
                  <a:cs typeface="Arial" pitchFamily="34" charset="0"/>
                </a:rPr>
                <a:t>1. </a:t>
              </a:r>
            </a:p>
            <a:p>
              <a:pPr algn="ctr">
                <a:lnSpc>
                  <a:spcPts val="12144"/>
                </a:lnSpc>
              </a:pPr>
              <a:r>
                <a:rPr lang="en-US" sz="6900" b="1" spc="-138">
                  <a:solidFill>
                    <a:srgbClr val="632B2B"/>
                  </a:solidFill>
                  <a:latin typeface="Arial" pitchFamily="34" charset="0"/>
                  <a:cs typeface="Arial" pitchFamily="34" charset="0"/>
                </a:rPr>
                <a:t>Cảm xúc của em khi trở thành học sinh lớp 6</a:t>
              </a:r>
            </a:p>
          </p:txBody>
        </p:sp>
        <p:sp>
          <p:nvSpPr>
            <p:cNvPr id="4" name="TextBox 4"/>
            <p:cNvSpPr txBox="1"/>
            <p:nvPr/>
          </p:nvSpPr>
          <p:spPr>
            <a:xfrm>
              <a:off x="0" y="7927378"/>
              <a:ext cx="10218896" cy="570307"/>
            </a:xfrm>
            <a:prstGeom prst="rect">
              <a:avLst/>
            </a:prstGeom>
          </p:spPr>
          <p:txBody>
            <a:bodyPr lIns="0" tIns="0" rIns="0" bIns="0" rtlCol="0" anchor="t">
              <a:spAutoFit/>
            </a:bodyPr>
            <a:lstStyle/>
            <a:p>
              <a:pPr marL="0" lvl="0" indent="0" algn="l">
                <a:lnSpc>
                  <a:spcPts val="3599"/>
                </a:lnSpc>
                <a:spcBef>
                  <a:spcPct val="0"/>
                </a:spcBef>
              </a:pPr>
              <a:endParaRPr/>
            </a:p>
          </p:txBody>
        </p:sp>
      </p:grpSp>
      <p:pic>
        <p:nvPicPr>
          <p:cNvPr id="5" name="Picture 5"/>
          <p:cNvPicPr>
            <a:picLocks noChangeAspect="1"/>
          </p:cNvPicPr>
          <p:nvPr/>
        </p:nvPicPr>
        <p:blipFill>
          <a:blip r:embed="rId2"/>
          <a:srcRect/>
          <a:stretch>
            <a:fillRect/>
          </a:stretch>
        </p:blipFill>
        <p:spPr>
          <a:xfrm>
            <a:off x="1028700" y="2105342"/>
            <a:ext cx="5059186" cy="8176462"/>
          </a:xfrm>
          <a:prstGeom prst="rect">
            <a:avLst/>
          </a:prstGeom>
        </p:spPr>
      </p:pic>
      <p:grpSp>
        <p:nvGrpSpPr>
          <p:cNvPr id="6" name="Group 6"/>
          <p:cNvGrpSpPr/>
          <p:nvPr/>
        </p:nvGrpSpPr>
        <p:grpSpPr>
          <a:xfrm>
            <a:off x="17249485" y="3131410"/>
            <a:ext cx="176115" cy="4024179"/>
            <a:chOff x="0" y="0"/>
            <a:chExt cx="234820" cy="5365572"/>
          </a:xfrm>
        </p:grpSpPr>
        <p:grpSp>
          <p:nvGrpSpPr>
            <p:cNvPr id="7" name="Group 7"/>
            <p:cNvGrpSpPr/>
            <p:nvPr/>
          </p:nvGrpSpPr>
          <p:grpSpPr>
            <a:xfrm>
              <a:off x="0" y="0"/>
              <a:ext cx="234820" cy="23482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9" name="Group 9"/>
            <p:cNvGrpSpPr/>
            <p:nvPr/>
          </p:nvGrpSpPr>
          <p:grpSpPr>
            <a:xfrm>
              <a:off x="0" y="641344"/>
              <a:ext cx="234820" cy="23482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1" name="Group 11"/>
            <p:cNvGrpSpPr/>
            <p:nvPr/>
          </p:nvGrpSpPr>
          <p:grpSpPr>
            <a:xfrm>
              <a:off x="0" y="1282688"/>
              <a:ext cx="234820" cy="234820"/>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13" name="Group 13"/>
            <p:cNvGrpSpPr/>
            <p:nvPr/>
          </p:nvGrpSpPr>
          <p:grpSpPr>
            <a:xfrm>
              <a:off x="0" y="1924032"/>
              <a:ext cx="234820" cy="234820"/>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5" name="Group 15"/>
            <p:cNvGrpSpPr/>
            <p:nvPr/>
          </p:nvGrpSpPr>
          <p:grpSpPr>
            <a:xfrm>
              <a:off x="0" y="2565376"/>
              <a:ext cx="234820" cy="234820"/>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7" name="Group 17"/>
            <p:cNvGrpSpPr/>
            <p:nvPr/>
          </p:nvGrpSpPr>
          <p:grpSpPr>
            <a:xfrm>
              <a:off x="0" y="3206720"/>
              <a:ext cx="234820" cy="234820"/>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9" name="Group 19"/>
            <p:cNvGrpSpPr/>
            <p:nvPr/>
          </p:nvGrpSpPr>
          <p:grpSpPr>
            <a:xfrm>
              <a:off x="0" y="3848064"/>
              <a:ext cx="234820" cy="234820"/>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1" name="Group 21"/>
            <p:cNvGrpSpPr/>
            <p:nvPr/>
          </p:nvGrpSpPr>
          <p:grpSpPr>
            <a:xfrm>
              <a:off x="0" y="4489409"/>
              <a:ext cx="234820" cy="234820"/>
              <a:chOff x="0" y="0"/>
              <a:chExt cx="6350000" cy="6350000"/>
            </a:xfrm>
          </p:grpSpPr>
          <p:sp>
            <p:nvSpPr>
              <p:cNvPr id="22" name="Freeform 2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3" name="Group 23"/>
            <p:cNvGrpSpPr/>
            <p:nvPr/>
          </p:nvGrpSpPr>
          <p:grpSpPr>
            <a:xfrm>
              <a:off x="0" y="5130753"/>
              <a:ext cx="234820" cy="234820"/>
              <a:chOff x="0" y="0"/>
              <a:chExt cx="6350000" cy="6350000"/>
            </a:xfrm>
          </p:grpSpPr>
          <p:sp>
            <p:nvSpPr>
              <p:cNvPr id="24" name="Freeform 2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pic>
        <p:nvPicPr>
          <p:cNvPr id="25" name="Picture 25"/>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6997952" y="8986702"/>
            <a:ext cx="679181" cy="300074"/>
          </a:xfrm>
          <a:prstGeom prst="rect">
            <a:avLst/>
          </a:prstGeom>
        </p:spPr>
      </p:pic>
      <p:grpSp>
        <p:nvGrpSpPr>
          <p:cNvPr id="26" name="Group 26"/>
          <p:cNvGrpSpPr/>
          <p:nvPr/>
        </p:nvGrpSpPr>
        <p:grpSpPr>
          <a:xfrm>
            <a:off x="1028700" y="1028700"/>
            <a:ext cx="358140" cy="358140"/>
            <a:chOff x="0" y="0"/>
            <a:chExt cx="477520" cy="477520"/>
          </a:xfrm>
        </p:grpSpPr>
        <p:grpSp>
          <p:nvGrpSpPr>
            <p:cNvPr id="27" name="Group 27"/>
            <p:cNvGrpSpPr/>
            <p:nvPr/>
          </p:nvGrpSpPr>
          <p:grpSpPr>
            <a:xfrm>
              <a:off x="0" y="0"/>
              <a:ext cx="477520" cy="77593"/>
              <a:chOff x="0" y="0"/>
              <a:chExt cx="1913890" cy="310990"/>
            </a:xfrm>
          </p:grpSpPr>
          <p:sp>
            <p:nvSpPr>
              <p:cNvPr id="28" name="Freeform 2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9" name="Group 29"/>
            <p:cNvGrpSpPr/>
            <p:nvPr/>
          </p:nvGrpSpPr>
          <p:grpSpPr>
            <a:xfrm>
              <a:off x="0" y="199964"/>
              <a:ext cx="477520" cy="77593"/>
              <a:chOff x="0" y="0"/>
              <a:chExt cx="1913890" cy="310990"/>
            </a:xfrm>
          </p:grpSpPr>
          <p:sp>
            <p:nvSpPr>
              <p:cNvPr id="30" name="Freeform 30"/>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31" name="Group 31"/>
            <p:cNvGrpSpPr/>
            <p:nvPr/>
          </p:nvGrpSpPr>
          <p:grpSpPr>
            <a:xfrm>
              <a:off x="0" y="399927"/>
              <a:ext cx="477520" cy="77593"/>
              <a:chOff x="0" y="0"/>
              <a:chExt cx="1913890" cy="310990"/>
            </a:xfrm>
          </p:grpSpPr>
          <p:sp>
            <p:nvSpPr>
              <p:cNvPr id="32" name="Freeform 32"/>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2" presetClass="emph" presetSubtype="0" fill="hold" nodeType="clickEffect">
                                  <p:stCondLst>
                                    <p:cond delay="0"/>
                                  </p:stCondLst>
                                  <p:childTnLst>
                                    <p:animRot by="120000">
                                      <p:cBhvr>
                                        <p:cTn id="11" dur="225" fill="hold">
                                          <p:stCondLst>
                                            <p:cond delay="0"/>
                                          </p:stCondLst>
                                        </p:cTn>
                                        <p:tgtEl>
                                          <p:spTgt spid="5"/>
                                        </p:tgtEl>
                                        <p:attrNameLst>
                                          <p:attrName>r</p:attrName>
                                        </p:attrNameLst>
                                      </p:cBhvr>
                                    </p:animRot>
                                    <p:animRot by="-240000">
                                      <p:cBhvr>
                                        <p:cTn id="12" dur="450" fill="hold">
                                          <p:stCondLst>
                                            <p:cond delay="450"/>
                                          </p:stCondLst>
                                        </p:cTn>
                                        <p:tgtEl>
                                          <p:spTgt spid="5"/>
                                        </p:tgtEl>
                                        <p:attrNameLst>
                                          <p:attrName>r</p:attrName>
                                        </p:attrNameLst>
                                      </p:cBhvr>
                                    </p:animRot>
                                    <p:animRot by="240000">
                                      <p:cBhvr>
                                        <p:cTn id="13" dur="450" fill="hold">
                                          <p:stCondLst>
                                            <p:cond delay="900"/>
                                          </p:stCondLst>
                                        </p:cTn>
                                        <p:tgtEl>
                                          <p:spTgt spid="5"/>
                                        </p:tgtEl>
                                        <p:attrNameLst>
                                          <p:attrName>r</p:attrName>
                                        </p:attrNameLst>
                                      </p:cBhvr>
                                    </p:animRot>
                                    <p:animRot by="-240000">
                                      <p:cBhvr>
                                        <p:cTn id="14" dur="450" fill="hold">
                                          <p:stCondLst>
                                            <p:cond delay="1350"/>
                                          </p:stCondLst>
                                        </p:cTn>
                                        <p:tgtEl>
                                          <p:spTgt spid="5"/>
                                        </p:tgtEl>
                                        <p:attrNameLst>
                                          <p:attrName>r</p:attrName>
                                        </p:attrNameLst>
                                      </p:cBhvr>
                                    </p:animRot>
                                    <p:animRot by="120000">
                                      <p:cBhvr>
                                        <p:cTn id="15" dur="450" fill="hold">
                                          <p:stCondLst>
                                            <p:cond delay="180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Rounded Rectangular Callout 3"/>
          <p:cNvSpPr/>
          <p:nvPr/>
        </p:nvSpPr>
        <p:spPr>
          <a:xfrm>
            <a:off x="4495800" y="7151632"/>
            <a:ext cx="12725400" cy="2606858"/>
          </a:xfrm>
          <a:prstGeom prst="wedgeRoundRectCallout">
            <a:avLst/>
          </a:prstGeom>
          <a:solidFill>
            <a:schemeClr val="accent6">
              <a:lumMod val="20000"/>
              <a:lumOff val="80000"/>
            </a:schemeClr>
          </a:solidFill>
          <a:ln>
            <a:solidFill>
              <a:schemeClr val="accent6">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3"/>
          <p:cNvPicPr>
            <a:picLocks noChangeAspect="1"/>
          </p:cNvPicPr>
          <p:nvPr/>
        </p:nvPicPr>
        <p:blipFill>
          <a:blip r:embed="rId2"/>
          <a:srcRect/>
          <a:stretch>
            <a:fillRect/>
          </a:stretch>
        </p:blipFill>
        <p:spPr>
          <a:xfrm>
            <a:off x="14859000" y="297459"/>
            <a:ext cx="2998564" cy="5657668"/>
          </a:xfrm>
          <a:prstGeom prst="rect">
            <a:avLst/>
          </a:prstGeom>
        </p:spPr>
      </p:pic>
      <p:sp>
        <p:nvSpPr>
          <p:cNvPr id="3" name="TextBox 2"/>
          <p:cNvSpPr txBox="1"/>
          <p:nvPr/>
        </p:nvSpPr>
        <p:spPr>
          <a:xfrm>
            <a:off x="4769672" y="7151632"/>
            <a:ext cx="12177655" cy="2431371"/>
          </a:xfrm>
          <a:prstGeom prst="rect">
            <a:avLst/>
          </a:prstGeom>
          <a:noFill/>
        </p:spPr>
        <p:txBody>
          <a:bodyPr wrap="square" rtlCol="0">
            <a:spAutoFit/>
          </a:bodyPr>
          <a:lstStyle/>
          <a:p>
            <a:pPr algn="ctr">
              <a:lnSpc>
                <a:spcPct val="150000"/>
              </a:lnSpc>
            </a:pPr>
            <a:r>
              <a:rPr lang="en-US" sz="5400" b="1" smtClean="0">
                <a:solidFill>
                  <a:schemeClr val="accent6">
                    <a:lumMod val="50000"/>
                  </a:schemeClr>
                </a:solidFill>
                <a:latin typeface="Arial" pitchFamily="34" charset="0"/>
                <a:cs typeface="Arial" pitchFamily="34" charset="0"/>
              </a:rPr>
              <a:t>Em đã chuẩn bị những gì khi trở thành học sinh lớp 6</a:t>
            </a:r>
            <a:endParaRPr lang="vi-VN" sz="5400" b="1">
              <a:solidFill>
                <a:schemeClr val="accent6">
                  <a:lumMod val="50000"/>
                </a:schemeClr>
              </a:solidFill>
              <a:latin typeface="Arial" pitchFamily="34" charset="0"/>
              <a:cs typeface="Arial"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248" y="841356"/>
            <a:ext cx="12148556" cy="6310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375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A84388">
            <a:alpha val="79000"/>
          </a:srgbClr>
        </a:solidFill>
        <a:effectLst/>
      </p:bgPr>
    </p:bg>
    <p:spTree>
      <p:nvGrpSpPr>
        <p:cNvPr id="1" name=""/>
        <p:cNvGrpSpPr/>
        <p:nvPr/>
      </p:nvGrpSpPr>
      <p:grpSpPr>
        <a:xfrm>
          <a:off x="0" y="0"/>
          <a:ext cx="0" cy="0"/>
          <a:chOff x="0" y="0"/>
          <a:chExt cx="0" cy="0"/>
        </a:xfrm>
      </p:grpSpPr>
      <p:sp>
        <p:nvSpPr>
          <p:cNvPr id="34" name="Cloud Callout 33"/>
          <p:cNvSpPr/>
          <p:nvPr/>
        </p:nvSpPr>
        <p:spPr>
          <a:xfrm>
            <a:off x="4648199" y="3390900"/>
            <a:ext cx="6591299" cy="4253104"/>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33" name="Cloud Callout 32"/>
          <p:cNvSpPr/>
          <p:nvPr/>
        </p:nvSpPr>
        <p:spPr>
          <a:xfrm flipH="1">
            <a:off x="8039100" y="101436"/>
            <a:ext cx="6324600" cy="3245789"/>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 name="Picture 2"/>
          <p:cNvPicPr>
            <a:picLocks noChangeAspect="1"/>
          </p:cNvPicPr>
          <p:nvPr/>
        </p:nvPicPr>
        <p:blipFill>
          <a:blip r:embed="rId2"/>
          <a:srcRect/>
          <a:stretch>
            <a:fillRect/>
          </a:stretch>
        </p:blipFill>
        <p:spPr>
          <a:xfrm>
            <a:off x="584035" y="3251647"/>
            <a:ext cx="3498475" cy="6776707"/>
          </a:xfrm>
          <a:prstGeom prst="rect">
            <a:avLst/>
          </a:prstGeom>
        </p:spPr>
      </p:pic>
      <p:pic>
        <p:nvPicPr>
          <p:cNvPr id="3" name="Picture 3"/>
          <p:cNvPicPr>
            <a:picLocks noChangeAspect="1"/>
          </p:cNvPicPr>
          <p:nvPr/>
        </p:nvPicPr>
        <p:blipFill>
          <a:blip r:embed="rId3"/>
          <a:srcRect/>
          <a:stretch>
            <a:fillRect/>
          </a:stretch>
        </p:blipFill>
        <p:spPr>
          <a:xfrm>
            <a:off x="13601699" y="3227484"/>
            <a:ext cx="2728740" cy="4983999"/>
          </a:xfrm>
          <a:prstGeom prst="rect">
            <a:avLst/>
          </a:prstGeom>
        </p:spPr>
      </p:pic>
      <p:grpSp>
        <p:nvGrpSpPr>
          <p:cNvPr id="11" name="Group 11"/>
          <p:cNvGrpSpPr/>
          <p:nvPr/>
        </p:nvGrpSpPr>
        <p:grpSpPr>
          <a:xfrm>
            <a:off x="17259300" y="3131410"/>
            <a:ext cx="176115" cy="4024179"/>
            <a:chOff x="0" y="0"/>
            <a:chExt cx="234820" cy="5365572"/>
          </a:xfrm>
        </p:grpSpPr>
        <p:grpSp>
          <p:nvGrpSpPr>
            <p:cNvPr id="12" name="Group 12"/>
            <p:cNvGrpSpPr/>
            <p:nvPr/>
          </p:nvGrpSpPr>
          <p:grpSpPr>
            <a:xfrm>
              <a:off x="0" y="0"/>
              <a:ext cx="234820" cy="234820"/>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4" name="Group 14"/>
            <p:cNvGrpSpPr/>
            <p:nvPr/>
          </p:nvGrpSpPr>
          <p:grpSpPr>
            <a:xfrm>
              <a:off x="0" y="641344"/>
              <a:ext cx="234820" cy="234820"/>
              <a:chOff x="0" y="0"/>
              <a:chExt cx="6350000" cy="6350000"/>
            </a:xfrm>
          </p:grpSpPr>
          <p:sp>
            <p:nvSpPr>
              <p:cNvPr id="15" name="Freeform 1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6" name="Group 16"/>
            <p:cNvGrpSpPr/>
            <p:nvPr/>
          </p:nvGrpSpPr>
          <p:grpSpPr>
            <a:xfrm>
              <a:off x="0" y="1282688"/>
              <a:ext cx="234820" cy="23482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8" name="Group 18"/>
            <p:cNvGrpSpPr/>
            <p:nvPr/>
          </p:nvGrpSpPr>
          <p:grpSpPr>
            <a:xfrm>
              <a:off x="0" y="1924032"/>
              <a:ext cx="234820" cy="23482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0" name="Group 20"/>
            <p:cNvGrpSpPr/>
            <p:nvPr/>
          </p:nvGrpSpPr>
          <p:grpSpPr>
            <a:xfrm>
              <a:off x="0" y="2565376"/>
              <a:ext cx="234820" cy="23482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2" name="Group 22"/>
            <p:cNvGrpSpPr/>
            <p:nvPr/>
          </p:nvGrpSpPr>
          <p:grpSpPr>
            <a:xfrm>
              <a:off x="0" y="3206720"/>
              <a:ext cx="234820" cy="23482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4" name="Group 24"/>
            <p:cNvGrpSpPr/>
            <p:nvPr/>
          </p:nvGrpSpPr>
          <p:grpSpPr>
            <a:xfrm>
              <a:off x="0" y="3848064"/>
              <a:ext cx="234820" cy="234820"/>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6" name="Group 26"/>
            <p:cNvGrpSpPr/>
            <p:nvPr/>
          </p:nvGrpSpPr>
          <p:grpSpPr>
            <a:xfrm>
              <a:off x="0" y="4489409"/>
              <a:ext cx="234820" cy="234820"/>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28" name="Group 28"/>
            <p:cNvGrpSpPr/>
            <p:nvPr/>
          </p:nvGrpSpPr>
          <p:grpSpPr>
            <a:xfrm>
              <a:off x="0" y="5130753"/>
              <a:ext cx="234820" cy="234820"/>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pic>
        <p:nvPicPr>
          <p:cNvPr id="30" name="Picture 30"/>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rot="5400000" flipH="1">
            <a:off x="17007767" y="9017092"/>
            <a:ext cx="679181" cy="300074"/>
          </a:xfrm>
          <a:prstGeom prst="rect">
            <a:avLst/>
          </a:prstGeom>
        </p:spPr>
      </p:pic>
      <p:sp>
        <p:nvSpPr>
          <p:cNvPr id="31" name="TextBox 31"/>
          <p:cNvSpPr txBox="1"/>
          <p:nvPr/>
        </p:nvSpPr>
        <p:spPr>
          <a:xfrm>
            <a:off x="5250754" y="4076700"/>
            <a:ext cx="5645846" cy="3282950"/>
          </a:xfrm>
          <a:prstGeom prst="rect">
            <a:avLst/>
          </a:prstGeom>
        </p:spPr>
        <p:txBody>
          <a:bodyPr wrap="square" lIns="0" tIns="0" rIns="0" bIns="0" rtlCol="0" anchor="t">
            <a:spAutoFit/>
          </a:bodyPr>
          <a:lstStyle/>
          <a:p>
            <a:pPr marL="0" lvl="0" indent="0" algn="ctr">
              <a:lnSpc>
                <a:spcPts val="6440"/>
              </a:lnSpc>
            </a:pPr>
            <a:r>
              <a:rPr lang="en-US" sz="3600" b="1" spc="-4">
                <a:solidFill>
                  <a:srgbClr val="FF0000"/>
                </a:solidFill>
                <a:latin typeface="Arial" pitchFamily="34" charset="0"/>
                <a:cs typeface="Arial" pitchFamily="34" charset="0"/>
              </a:rPr>
              <a:t>Những cảm xúc của bản thân trong ngày đầu đến học ở một môi trường mới? </a:t>
            </a:r>
          </a:p>
        </p:txBody>
      </p:sp>
      <p:sp>
        <p:nvSpPr>
          <p:cNvPr id="32" name="TextBox 32"/>
          <p:cNvSpPr txBox="1"/>
          <p:nvPr/>
        </p:nvSpPr>
        <p:spPr>
          <a:xfrm>
            <a:off x="8877300" y="663245"/>
            <a:ext cx="4724399" cy="2256323"/>
          </a:xfrm>
          <a:prstGeom prst="rect">
            <a:avLst/>
          </a:prstGeom>
        </p:spPr>
        <p:txBody>
          <a:bodyPr wrap="square" lIns="0" tIns="0" rIns="0" bIns="0" rtlCol="0" anchor="t">
            <a:spAutoFit/>
          </a:bodyPr>
          <a:lstStyle/>
          <a:p>
            <a:pPr algn="ctr">
              <a:lnSpc>
                <a:spcPts val="6126"/>
              </a:lnSpc>
              <a:spcBef>
                <a:spcPct val="0"/>
              </a:spcBef>
            </a:pPr>
            <a:r>
              <a:rPr lang="en-US" sz="3600" b="1">
                <a:solidFill>
                  <a:srgbClr val="FF0000"/>
                </a:solidFill>
                <a:latin typeface="Arial" pitchFamily="34" charset="0"/>
                <a:cs typeface="Arial" pitchFamily="34" charset="0"/>
              </a:rPr>
              <a:t>Em cảm thấy như thế nào </a:t>
            </a:r>
            <a:r>
              <a:rPr lang="en-US" sz="3600" b="1" smtClean="0">
                <a:solidFill>
                  <a:srgbClr val="FF0000"/>
                </a:solidFill>
                <a:latin typeface="Arial" pitchFamily="34" charset="0"/>
                <a:cs typeface="Arial" pitchFamily="34" charset="0"/>
              </a:rPr>
              <a:t>khi </a:t>
            </a:r>
            <a:r>
              <a:rPr lang="en-US" sz="3600" b="1">
                <a:solidFill>
                  <a:srgbClr val="FF0000"/>
                </a:solidFill>
                <a:latin typeface="Arial" pitchFamily="34" charset="0"/>
                <a:cs typeface="Arial" pitchFamily="34" charset="0"/>
              </a:rPr>
              <a:t>trở thành HS lớp 6?</a:t>
            </a:r>
          </a:p>
        </p:txBody>
      </p:sp>
      <p:sp>
        <p:nvSpPr>
          <p:cNvPr id="35" name="TextBox 34"/>
          <p:cNvSpPr txBox="1"/>
          <p:nvPr/>
        </p:nvSpPr>
        <p:spPr>
          <a:xfrm>
            <a:off x="584035" y="438954"/>
            <a:ext cx="6110968" cy="707886"/>
          </a:xfrm>
          <a:prstGeom prst="rect">
            <a:avLst/>
          </a:prstGeom>
          <a:noFill/>
        </p:spPr>
        <p:txBody>
          <a:bodyPr wrap="none" rtlCol="0">
            <a:spAutoFit/>
          </a:bodyPr>
          <a:lstStyle/>
          <a:p>
            <a:r>
              <a:rPr lang="en-US" sz="4000" b="1" u="sng" smtClean="0">
                <a:solidFill>
                  <a:schemeClr val="bg1"/>
                </a:solidFill>
                <a:latin typeface="Arial" pitchFamily="34" charset="0"/>
                <a:cs typeface="Arial" pitchFamily="34" charset="0"/>
              </a:rPr>
              <a:t>THẢO </a:t>
            </a:r>
            <a:r>
              <a:rPr lang="en-US" sz="4000" b="1" u="sng" smtClean="0">
                <a:solidFill>
                  <a:schemeClr val="bg1"/>
                </a:solidFill>
                <a:latin typeface="Arial" pitchFamily="34" charset="0"/>
                <a:cs typeface="Arial" pitchFamily="34" charset="0"/>
              </a:rPr>
              <a:t>LUẬN NHÓM ĐÔI </a:t>
            </a:r>
            <a:endParaRPr lang="vi-VN" sz="4000" b="1" u="sng">
              <a:solidFill>
                <a:schemeClr val="bg1"/>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1000"/>
                                        <p:tgtEl>
                                          <p:spTgt spid="35"/>
                                        </p:tgtEl>
                                      </p:cBhvr>
                                    </p:animEffect>
                                    <p:anim calcmode="lin" valueType="num">
                                      <p:cBhvr>
                                        <p:cTn id="8" dur="1000" fill="hold"/>
                                        <p:tgtEl>
                                          <p:spTgt spid="35"/>
                                        </p:tgtEl>
                                        <p:attrNameLst>
                                          <p:attrName>ppt_x</p:attrName>
                                        </p:attrNameLst>
                                      </p:cBhvr>
                                      <p:tavLst>
                                        <p:tav tm="0">
                                          <p:val>
                                            <p:strVal val="#ppt_x"/>
                                          </p:val>
                                        </p:tav>
                                        <p:tav tm="100000">
                                          <p:val>
                                            <p:strVal val="#ppt_x"/>
                                          </p:val>
                                        </p:tav>
                                      </p:tavLst>
                                    </p:anim>
                                    <p:anim calcmode="lin" valueType="num">
                                      <p:cBhvr>
                                        <p:cTn id="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circle(in)">
                                      <p:cBhvr>
                                        <p:cTn id="17" dur="2000"/>
                                        <p:tgtEl>
                                          <p:spTgt spid="31"/>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34"/>
                                        </p:tgtEl>
                                        <p:attrNameLst>
                                          <p:attrName>style.visibility</p:attrName>
                                        </p:attrNameLst>
                                      </p:cBhvr>
                                      <p:to>
                                        <p:strVal val="visible"/>
                                      </p:to>
                                    </p:set>
                                    <p:animEffect transition="in" filter="circle(in)">
                                      <p:cBhvr>
                                        <p:cTn id="20" dur="2000"/>
                                        <p:tgtEl>
                                          <p:spTgt spid="3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circle(in)">
                                      <p:cBhvr>
                                        <p:cTn id="25" dur="2000"/>
                                        <p:tgtEl>
                                          <p:spTgt spid="32"/>
                                        </p:tgtEl>
                                      </p:cBhvr>
                                    </p:animEffect>
                                  </p:childTnLst>
                                </p:cTn>
                              </p:par>
                              <p:par>
                                <p:cTn id="26" presetID="6" presetClass="entr" presetSubtype="16"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circle(in)">
                                      <p:cBhvr>
                                        <p:cTn id="28" dur="2000"/>
                                        <p:tgtEl>
                                          <p:spTgt spid="33"/>
                                        </p:tgtEl>
                                      </p:cBhvr>
                                    </p:animEffect>
                                  </p:childTnLst>
                                </p:cTn>
                              </p:par>
                              <p:par>
                                <p:cTn id="29" presetID="6" presetClass="entr" presetSubtype="16"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circle(in)">
                                      <p:cBhvr>
                                        <p:cTn id="3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P spid="31" grpId="0"/>
      <p:bldP spid="32"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C2B4"/>
        </a:solidFill>
        <a:effectLst/>
      </p:bgPr>
    </p:bg>
    <p:spTree>
      <p:nvGrpSpPr>
        <p:cNvPr id="1" name=""/>
        <p:cNvGrpSpPr/>
        <p:nvPr/>
      </p:nvGrpSpPr>
      <p:grpSpPr>
        <a:xfrm>
          <a:off x="0" y="0"/>
          <a:ext cx="0" cy="0"/>
          <a:chOff x="0" y="0"/>
          <a:chExt cx="0" cy="0"/>
        </a:xfrm>
      </p:grpSpPr>
      <p:grpSp>
        <p:nvGrpSpPr>
          <p:cNvPr id="2" name="Group 2"/>
          <p:cNvGrpSpPr/>
          <p:nvPr/>
        </p:nvGrpSpPr>
        <p:grpSpPr>
          <a:xfrm>
            <a:off x="17249485" y="3131410"/>
            <a:ext cx="176115" cy="4024179"/>
            <a:chOff x="0" y="0"/>
            <a:chExt cx="234820" cy="5365572"/>
          </a:xfrm>
        </p:grpSpPr>
        <p:grpSp>
          <p:nvGrpSpPr>
            <p:cNvPr id="3" name="Group 3"/>
            <p:cNvGrpSpPr/>
            <p:nvPr/>
          </p:nvGrpSpPr>
          <p:grpSpPr>
            <a:xfrm>
              <a:off x="0" y="0"/>
              <a:ext cx="234820" cy="234820"/>
              <a:chOff x="0" y="0"/>
              <a:chExt cx="6350000" cy="6350000"/>
            </a:xfrm>
          </p:grpSpPr>
          <p:sp>
            <p:nvSpPr>
              <p:cNvPr id="4" name="Freeform 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5" name="Group 5"/>
            <p:cNvGrpSpPr/>
            <p:nvPr/>
          </p:nvGrpSpPr>
          <p:grpSpPr>
            <a:xfrm>
              <a:off x="0" y="641344"/>
              <a:ext cx="234820" cy="234820"/>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7" name="Group 7"/>
            <p:cNvGrpSpPr/>
            <p:nvPr/>
          </p:nvGrpSpPr>
          <p:grpSpPr>
            <a:xfrm>
              <a:off x="0" y="1282688"/>
              <a:ext cx="234820" cy="234820"/>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9" name="Group 9"/>
            <p:cNvGrpSpPr/>
            <p:nvPr/>
          </p:nvGrpSpPr>
          <p:grpSpPr>
            <a:xfrm>
              <a:off x="0" y="1924032"/>
              <a:ext cx="234820" cy="234820"/>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1" name="Group 11"/>
            <p:cNvGrpSpPr/>
            <p:nvPr/>
          </p:nvGrpSpPr>
          <p:grpSpPr>
            <a:xfrm>
              <a:off x="0" y="2565376"/>
              <a:ext cx="234820" cy="234820"/>
              <a:chOff x="0" y="0"/>
              <a:chExt cx="6350000" cy="6350000"/>
            </a:xfrm>
          </p:grpSpPr>
          <p:sp>
            <p:nvSpPr>
              <p:cNvPr id="12" name="Freeform 1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3" name="Group 13"/>
            <p:cNvGrpSpPr/>
            <p:nvPr/>
          </p:nvGrpSpPr>
          <p:grpSpPr>
            <a:xfrm>
              <a:off x="0" y="3206720"/>
              <a:ext cx="234820" cy="234820"/>
              <a:chOff x="0" y="0"/>
              <a:chExt cx="6350000" cy="6350000"/>
            </a:xfrm>
          </p:grpSpPr>
          <p:sp>
            <p:nvSpPr>
              <p:cNvPr id="14" name="Freeform 14"/>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5" name="Group 15"/>
            <p:cNvGrpSpPr/>
            <p:nvPr/>
          </p:nvGrpSpPr>
          <p:grpSpPr>
            <a:xfrm>
              <a:off x="0" y="3848064"/>
              <a:ext cx="234820" cy="234820"/>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7" name="Group 17"/>
            <p:cNvGrpSpPr/>
            <p:nvPr/>
          </p:nvGrpSpPr>
          <p:grpSpPr>
            <a:xfrm>
              <a:off x="0" y="4489409"/>
              <a:ext cx="234820" cy="234820"/>
              <a:chOff x="0" y="0"/>
              <a:chExt cx="6350000" cy="6350000"/>
            </a:xfrm>
          </p:grpSpPr>
          <p:sp>
            <p:nvSpPr>
              <p:cNvPr id="18" name="Freeform 1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nvGrpSpPr>
            <p:cNvPr id="19" name="Group 19"/>
            <p:cNvGrpSpPr/>
            <p:nvPr/>
          </p:nvGrpSpPr>
          <p:grpSpPr>
            <a:xfrm>
              <a:off x="0" y="5130753"/>
              <a:ext cx="234820" cy="234820"/>
              <a:chOff x="0" y="0"/>
              <a:chExt cx="6350000" cy="6350000"/>
            </a:xfrm>
          </p:grpSpPr>
          <p:sp>
            <p:nvSpPr>
              <p:cNvPr id="20" name="Freeform 2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F3E2">
                  <a:alpha val="49804"/>
                </a:srgbClr>
              </a:solidFill>
            </p:spPr>
          </p:sp>
        </p:grpSp>
      </p:grpSp>
      <p:pic>
        <p:nvPicPr>
          <p:cNvPr id="21" name="Picture 21"/>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rot="5400000">
            <a:off x="16997952" y="8986702"/>
            <a:ext cx="679181" cy="300074"/>
          </a:xfrm>
          <a:prstGeom prst="rect">
            <a:avLst/>
          </a:prstGeom>
        </p:spPr>
      </p:pic>
      <p:grpSp>
        <p:nvGrpSpPr>
          <p:cNvPr id="22" name="Group 22"/>
          <p:cNvGrpSpPr/>
          <p:nvPr/>
        </p:nvGrpSpPr>
        <p:grpSpPr>
          <a:xfrm>
            <a:off x="1028700" y="1028700"/>
            <a:ext cx="358140" cy="358140"/>
            <a:chOff x="0" y="0"/>
            <a:chExt cx="477520" cy="477520"/>
          </a:xfrm>
        </p:grpSpPr>
        <p:grpSp>
          <p:nvGrpSpPr>
            <p:cNvPr id="23" name="Group 23"/>
            <p:cNvGrpSpPr/>
            <p:nvPr/>
          </p:nvGrpSpPr>
          <p:grpSpPr>
            <a:xfrm>
              <a:off x="0" y="0"/>
              <a:ext cx="477520" cy="77593"/>
              <a:chOff x="0" y="0"/>
              <a:chExt cx="1913890" cy="310990"/>
            </a:xfrm>
          </p:grpSpPr>
          <p:sp>
            <p:nvSpPr>
              <p:cNvPr id="24" name="Freeform 2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5" name="Group 25"/>
            <p:cNvGrpSpPr/>
            <p:nvPr/>
          </p:nvGrpSpPr>
          <p:grpSpPr>
            <a:xfrm>
              <a:off x="0" y="199964"/>
              <a:ext cx="477520" cy="77593"/>
              <a:chOff x="0" y="0"/>
              <a:chExt cx="1913890" cy="310990"/>
            </a:xfrm>
          </p:grpSpPr>
          <p:sp>
            <p:nvSpPr>
              <p:cNvPr id="26" name="Freeform 26"/>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27" name="Group 27"/>
            <p:cNvGrpSpPr/>
            <p:nvPr/>
          </p:nvGrpSpPr>
          <p:grpSpPr>
            <a:xfrm>
              <a:off x="0" y="399927"/>
              <a:ext cx="477520" cy="77593"/>
              <a:chOff x="0" y="0"/>
              <a:chExt cx="1913890" cy="310990"/>
            </a:xfrm>
          </p:grpSpPr>
          <p:sp>
            <p:nvSpPr>
              <p:cNvPr id="28" name="Freeform 28"/>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pic>
        <p:nvPicPr>
          <p:cNvPr id="29" name="Picture 29"/>
          <p:cNvPicPr>
            <a:picLocks noChangeAspect="1"/>
          </p:cNvPicPr>
          <p:nvPr/>
        </p:nvPicPr>
        <p:blipFill>
          <a:blip r:embed="rId4"/>
          <a:srcRect/>
          <a:stretch>
            <a:fillRect/>
          </a:stretch>
        </p:blipFill>
        <p:spPr>
          <a:xfrm>
            <a:off x="433296" y="2130659"/>
            <a:ext cx="7092003" cy="7127641"/>
          </a:xfrm>
          <a:prstGeom prst="rect">
            <a:avLst/>
          </a:prstGeom>
        </p:spPr>
      </p:pic>
      <p:sp>
        <p:nvSpPr>
          <p:cNvPr id="34" name="TextBox 34"/>
          <p:cNvSpPr txBox="1"/>
          <p:nvPr/>
        </p:nvSpPr>
        <p:spPr>
          <a:xfrm>
            <a:off x="8458200" y="2461568"/>
            <a:ext cx="7467600" cy="5539978"/>
          </a:xfrm>
          <a:prstGeom prst="rect">
            <a:avLst/>
          </a:prstGeom>
        </p:spPr>
        <p:txBody>
          <a:bodyPr wrap="square" lIns="0" tIns="0" rIns="0" bIns="0" rtlCol="0" anchor="t">
            <a:spAutoFit/>
          </a:bodyPr>
          <a:lstStyle/>
          <a:p>
            <a:pPr algn="just">
              <a:lnSpc>
                <a:spcPct val="150000"/>
              </a:lnSpc>
              <a:spcBef>
                <a:spcPct val="0"/>
              </a:spcBef>
            </a:pPr>
            <a:r>
              <a:rPr lang="en-US" sz="4000">
                <a:solidFill>
                  <a:schemeClr val="accent6">
                    <a:lumMod val="50000"/>
                  </a:schemeClr>
                </a:solidFill>
                <a:latin typeface="Arial" pitchFamily="34" charset="0"/>
                <a:cs typeface="Arial" pitchFamily="34" charset="0"/>
              </a:rPr>
              <a:t>- Vào lớp 6 em cảm thấy vừa vui mừng nhưng cũng rất lo lắng, hồi hộp…</a:t>
            </a:r>
          </a:p>
          <a:p>
            <a:pPr algn="just">
              <a:lnSpc>
                <a:spcPct val="150000"/>
              </a:lnSpc>
              <a:spcBef>
                <a:spcPct val="0"/>
              </a:spcBef>
            </a:pPr>
            <a:r>
              <a:rPr lang="en-US" sz="4000">
                <a:solidFill>
                  <a:schemeClr val="accent6">
                    <a:lumMod val="50000"/>
                  </a:schemeClr>
                </a:solidFill>
                <a:latin typeface="Arial" pitchFamily="34" charset="0"/>
                <a:cs typeface="Arial" pitchFamily="34" charset="0"/>
              </a:rPr>
              <a:t>- Cảm xúc của bản thân trong ngày đầu đến môi trường mới: hồi hộp, hào hứng, lo lắng…</a:t>
            </a:r>
          </a:p>
        </p:txBody>
      </p:sp>
    </p:spTree>
  </p:cSld>
  <p:clrMapOvr>
    <a:masterClrMapping/>
  </p:clrMapOvr>
  <p:transition spd="slow">
    <p:wip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3E2"/>
        </a:solidFill>
        <a:effectLst/>
      </p:bgPr>
    </p:bg>
    <p:spTree>
      <p:nvGrpSpPr>
        <p:cNvPr id="1" name=""/>
        <p:cNvGrpSpPr/>
        <p:nvPr/>
      </p:nvGrpSpPr>
      <p:grpSpPr>
        <a:xfrm>
          <a:off x="0" y="0"/>
          <a:ext cx="0" cy="0"/>
          <a:chOff x="0" y="0"/>
          <a:chExt cx="0" cy="0"/>
        </a:xfrm>
      </p:grpSpPr>
      <p:pic>
        <p:nvPicPr>
          <p:cNvPr id="7" name="Picture 7"/>
          <p:cNvPicPr>
            <a:picLocks noChangeAspect="1"/>
          </p:cNvPicPr>
          <p:nvPr/>
        </p:nvPicPr>
        <p:blipFill>
          <a:blip r:embed="rId2"/>
          <a:srcRect/>
          <a:stretch>
            <a:fillRect/>
          </a:stretch>
        </p:blipFill>
        <p:spPr>
          <a:xfrm>
            <a:off x="2001666" y="1764550"/>
            <a:ext cx="6222731" cy="7288704"/>
          </a:xfrm>
          <a:prstGeom prst="rect">
            <a:avLst/>
          </a:prstGeom>
        </p:spPr>
      </p:pic>
      <p:grpSp>
        <p:nvGrpSpPr>
          <p:cNvPr id="8" name="Group 8"/>
          <p:cNvGrpSpPr/>
          <p:nvPr/>
        </p:nvGrpSpPr>
        <p:grpSpPr>
          <a:xfrm>
            <a:off x="1038515" y="1028700"/>
            <a:ext cx="358140" cy="358140"/>
            <a:chOff x="0" y="0"/>
            <a:chExt cx="477520" cy="477520"/>
          </a:xfrm>
        </p:grpSpPr>
        <p:grpSp>
          <p:nvGrpSpPr>
            <p:cNvPr id="9" name="Group 9"/>
            <p:cNvGrpSpPr/>
            <p:nvPr/>
          </p:nvGrpSpPr>
          <p:grpSpPr>
            <a:xfrm>
              <a:off x="0" y="0"/>
              <a:ext cx="477520" cy="77593"/>
              <a:chOff x="0" y="0"/>
              <a:chExt cx="1913890" cy="310990"/>
            </a:xfrm>
          </p:grpSpPr>
          <p:sp>
            <p:nvSpPr>
              <p:cNvPr id="10" name="Freeform 10"/>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11" name="Group 11"/>
            <p:cNvGrpSpPr/>
            <p:nvPr/>
          </p:nvGrpSpPr>
          <p:grpSpPr>
            <a:xfrm>
              <a:off x="0" y="199964"/>
              <a:ext cx="477520" cy="77593"/>
              <a:chOff x="0" y="0"/>
              <a:chExt cx="1913890" cy="310990"/>
            </a:xfrm>
          </p:grpSpPr>
          <p:sp>
            <p:nvSpPr>
              <p:cNvPr id="12" name="Freeform 12"/>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nvGrpSpPr>
            <p:cNvPr id="13" name="Group 13"/>
            <p:cNvGrpSpPr/>
            <p:nvPr/>
          </p:nvGrpSpPr>
          <p:grpSpPr>
            <a:xfrm>
              <a:off x="0" y="399927"/>
              <a:ext cx="477520" cy="77593"/>
              <a:chOff x="0" y="0"/>
              <a:chExt cx="1913890" cy="310990"/>
            </a:xfrm>
          </p:grpSpPr>
          <p:sp>
            <p:nvSpPr>
              <p:cNvPr id="14" name="Freeform 14"/>
              <p:cNvSpPr/>
              <p:nvPr/>
            </p:nvSpPr>
            <p:spPr>
              <a:xfrm>
                <a:off x="0" y="0"/>
                <a:ext cx="1913890" cy="310990"/>
              </a:xfrm>
              <a:custGeom>
                <a:avLst/>
                <a:gdLst/>
                <a:ahLst/>
                <a:cxnLst/>
                <a:rect l="l" t="t" r="r" b="b"/>
                <a:pathLst>
                  <a:path w="1913890" h="310990">
                    <a:moveTo>
                      <a:pt x="0" y="0"/>
                    </a:moveTo>
                    <a:lnTo>
                      <a:pt x="1913890" y="0"/>
                    </a:lnTo>
                    <a:lnTo>
                      <a:pt x="1913890" y="310990"/>
                    </a:lnTo>
                    <a:lnTo>
                      <a:pt x="0" y="310990"/>
                    </a:lnTo>
                    <a:close/>
                  </a:path>
                </a:pathLst>
              </a:custGeom>
              <a:solidFill>
                <a:srgbClr val="632B2B"/>
              </a:solidFill>
            </p:spPr>
          </p:sp>
        </p:grpSp>
      </p:grpSp>
      <p:grpSp>
        <p:nvGrpSpPr>
          <p:cNvPr id="15" name="Group 15"/>
          <p:cNvGrpSpPr/>
          <p:nvPr/>
        </p:nvGrpSpPr>
        <p:grpSpPr>
          <a:xfrm>
            <a:off x="17259300" y="3131410"/>
            <a:ext cx="176115" cy="4024179"/>
            <a:chOff x="0" y="0"/>
            <a:chExt cx="234820" cy="5365572"/>
          </a:xfrm>
        </p:grpSpPr>
        <p:grpSp>
          <p:nvGrpSpPr>
            <p:cNvPr id="16" name="Group 16"/>
            <p:cNvGrpSpPr/>
            <p:nvPr/>
          </p:nvGrpSpPr>
          <p:grpSpPr>
            <a:xfrm>
              <a:off x="0" y="1282688"/>
              <a:ext cx="234820" cy="234820"/>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18" name="Group 18"/>
            <p:cNvGrpSpPr/>
            <p:nvPr/>
          </p:nvGrpSpPr>
          <p:grpSpPr>
            <a:xfrm>
              <a:off x="0" y="0"/>
              <a:ext cx="234820" cy="234820"/>
              <a:chOff x="0" y="0"/>
              <a:chExt cx="6350000" cy="6350000"/>
            </a:xfrm>
          </p:grpSpPr>
          <p:sp>
            <p:nvSpPr>
              <p:cNvPr id="19" name="Freeform 1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0" name="Group 20"/>
            <p:cNvGrpSpPr/>
            <p:nvPr/>
          </p:nvGrpSpPr>
          <p:grpSpPr>
            <a:xfrm>
              <a:off x="0" y="641344"/>
              <a:ext cx="234820" cy="234820"/>
              <a:chOff x="0" y="0"/>
              <a:chExt cx="6350000" cy="6350000"/>
            </a:xfrm>
          </p:grpSpPr>
          <p:sp>
            <p:nvSpPr>
              <p:cNvPr id="21" name="Freeform 2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2" name="Group 22"/>
            <p:cNvGrpSpPr/>
            <p:nvPr/>
          </p:nvGrpSpPr>
          <p:grpSpPr>
            <a:xfrm>
              <a:off x="0" y="1924032"/>
              <a:ext cx="234820" cy="234820"/>
              <a:chOff x="0" y="0"/>
              <a:chExt cx="6350000" cy="6350000"/>
            </a:xfrm>
          </p:grpSpPr>
          <p:sp>
            <p:nvSpPr>
              <p:cNvPr id="23" name="Freeform 2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632B2B"/>
              </a:solidFill>
            </p:spPr>
          </p:sp>
        </p:grpSp>
        <p:grpSp>
          <p:nvGrpSpPr>
            <p:cNvPr id="24" name="Group 24"/>
            <p:cNvGrpSpPr/>
            <p:nvPr/>
          </p:nvGrpSpPr>
          <p:grpSpPr>
            <a:xfrm>
              <a:off x="0" y="2565376"/>
              <a:ext cx="234820" cy="234820"/>
              <a:chOff x="0" y="0"/>
              <a:chExt cx="6350000" cy="6350000"/>
            </a:xfrm>
          </p:grpSpPr>
          <p:sp>
            <p:nvSpPr>
              <p:cNvPr id="25" name="Freeform 25"/>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6" name="Group 26"/>
            <p:cNvGrpSpPr/>
            <p:nvPr/>
          </p:nvGrpSpPr>
          <p:grpSpPr>
            <a:xfrm>
              <a:off x="0" y="3206720"/>
              <a:ext cx="234820" cy="234820"/>
              <a:chOff x="0" y="0"/>
              <a:chExt cx="6350000" cy="6350000"/>
            </a:xfrm>
          </p:grpSpPr>
          <p:sp>
            <p:nvSpPr>
              <p:cNvPr id="27" name="Freeform 2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28" name="Group 28"/>
            <p:cNvGrpSpPr/>
            <p:nvPr/>
          </p:nvGrpSpPr>
          <p:grpSpPr>
            <a:xfrm>
              <a:off x="0" y="3848064"/>
              <a:ext cx="234820" cy="234820"/>
              <a:chOff x="0" y="0"/>
              <a:chExt cx="6350000" cy="6350000"/>
            </a:xfrm>
          </p:grpSpPr>
          <p:sp>
            <p:nvSpPr>
              <p:cNvPr id="29" name="Freeform 29"/>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30" name="Group 30"/>
            <p:cNvGrpSpPr/>
            <p:nvPr/>
          </p:nvGrpSpPr>
          <p:grpSpPr>
            <a:xfrm>
              <a:off x="0" y="4489409"/>
              <a:ext cx="234820" cy="234820"/>
              <a:chOff x="0" y="0"/>
              <a:chExt cx="6350000" cy="6350000"/>
            </a:xfrm>
          </p:grpSpPr>
          <p:sp>
            <p:nvSpPr>
              <p:cNvPr id="31" name="Freeform 31"/>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nvGrpSpPr>
            <p:cNvPr id="32" name="Group 32"/>
            <p:cNvGrpSpPr/>
            <p:nvPr/>
          </p:nvGrpSpPr>
          <p:grpSpPr>
            <a:xfrm>
              <a:off x="0" y="5130753"/>
              <a:ext cx="234820" cy="234820"/>
              <a:chOff x="0" y="0"/>
              <a:chExt cx="6350000" cy="6350000"/>
            </a:xfrm>
          </p:grpSpPr>
          <p:sp>
            <p:nvSpPr>
              <p:cNvPr id="33" name="Freeform 3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FD4A9">
                  <a:alpha val="49804"/>
                </a:srgbClr>
              </a:solidFill>
            </p:spPr>
          </p:sp>
        </p:grpSp>
      </p:grpSp>
      <p:pic>
        <p:nvPicPr>
          <p:cNvPr id="34" name="Picture 3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rot="5400000">
            <a:off x="17007767" y="8986702"/>
            <a:ext cx="679181" cy="300074"/>
          </a:xfrm>
          <a:prstGeom prst="rect">
            <a:avLst/>
          </a:prstGeom>
        </p:spPr>
      </p:pic>
      <p:sp>
        <p:nvSpPr>
          <p:cNvPr id="36" name="Freeform 4"/>
          <p:cNvSpPr/>
          <p:nvPr/>
        </p:nvSpPr>
        <p:spPr>
          <a:xfrm>
            <a:off x="8991601" y="2324100"/>
            <a:ext cx="7848599" cy="7024281"/>
          </a:xfrm>
          <a:custGeom>
            <a:avLst/>
            <a:gdLst/>
            <a:ahLst/>
            <a:cxnLst/>
            <a:rect l="l" t="t" r="r" b="b"/>
            <a:pathLst>
              <a:path w="5237988" h="2828670">
                <a:moveTo>
                  <a:pt x="5113528" y="2828670"/>
                </a:moveTo>
                <a:lnTo>
                  <a:pt x="124460" y="2828670"/>
                </a:lnTo>
                <a:cubicBezTo>
                  <a:pt x="55880" y="2828670"/>
                  <a:pt x="0" y="2772790"/>
                  <a:pt x="0" y="2704210"/>
                </a:cubicBezTo>
                <a:lnTo>
                  <a:pt x="0" y="124460"/>
                </a:lnTo>
                <a:cubicBezTo>
                  <a:pt x="0" y="55880"/>
                  <a:pt x="55880" y="0"/>
                  <a:pt x="124460" y="0"/>
                </a:cubicBezTo>
                <a:lnTo>
                  <a:pt x="5113528" y="0"/>
                </a:lnTo>
                <a:cubicBezTo>
                  <a:pt x="5182108" y="0"/>
                  <a:pt x="5237988" y="55880"/>
                  <a:pt x="5237988" y="124460"/>
                </a:cubicBezTo>
                <a:lnTo>
                  <a:pt x="5237988" y="2704210"/>
                </a:lnTo>
                <a:cubicBezTo>
                  <a:pt x="5237988" y="2772790"/>
                  <a:pt x="5182108" y="2828670"/>
                  <a:pt x="5113528" y="2828670"/>
                </a:cubicBezTo>
                <a:close/>
              </a:path>
            </a:pathLst>
          </a:custGeom>
          <a:solidFill>
            <a:schemeClr val="accent6">
              <a:lumMod val="40000"/>
              <a:lumOff val="60000"/>
              <a:alpha val="69804"/>
            </a:schemeClr>
          </a:solidFill>
        </p:spPr>
      </p:sp>
      <p:sp>
        <p:nvSpPr>
          <p:cNvPr id="35" name="Rectangle 34"/>
          <p:cNvSpPr/>
          <p:nvPr/>
        </p:nvSpPr>
        <p:spPr>
          <a:xfrm>
            <a:off x="9296401" y="2608074"/>
            <a:ext cx="7315198" cy="6740307"/>
          </a:xfrm>
          <a:prstGeom prst="rect">
            <a:avLst/>
          </a:prstGeom>
        </p:spPr>
        <p:txBody>
          <a:bodyPr wrap="square">
            <a:spAutoFit/>
          </a:bodyPr>
          <a:lstStyle/>
          <a:p>
            <a:pPr algn="just">
              <a:lnSpc>
                <a:spcPct val="150000"/>
              </a:lnSpc>
            </a:pPr>
            <a:r>
              <a:rPr lang="en-US" sz="3600">
                <a:solidFill>
                  <a:schemeClr val="accent6">
                    <a:lumMod val="50000"/>
                  </a:schemeClr>
                </a:solidFill>
                <a:latin typeface="Arial" pitchFamily="34" charset="0"/>
                <a:cs typeface="Arial" pitchFamily="34" charset="0"/>
              </a:rPr>
              <a:t>Những cảm xúc khi trở thành HS lớp 6 thật đáng trân trọng. Bên cạnh niềm tự hào, háo hức thì cũng xen lẫn những hồi hộp, băn khoăn… Tất cả những cảm xúc ấy cùng là những kỉ niệm đẹp của ngày đầu đến trường sẽ là những kí ức không thể nào quên.</a:t>
            </a:r>
            <a:endParaRPr lang="vi-VN" sz="3600">
              <a:solidFill>
                <a:schemeClr val="accent6">
                  <a:lumMod val="50000"/>
                </a:schemeClr>
              </a:solidFill>
              <a:latin typeface="Arial" pitchFamily="34" charset="0"/>
              <a:cs typeface="Arial" pitchFamily="34" charset="0"/>
            </a:endParaRPr>
          </a:p>
        </p:txBody>
      </p:sp>
      <p:sp>
        <p:nvSpPr>
          <p:cNvPr id="37" name="TextBox 36"/>
          <p:cNvSpPr txBox="1"/>
          <p:nvPr/>
        </p:nvSpPr>
        <p:spPr>
          <a:xfrm>
            <a:off x="11607689" y="792271"/>
            <a:ext cx="2616422" cy="830997"/>
          </a:xfrm>
          <a:prstGeom prst="rect">
            <a:avLst/>
          </a:prstGeom>
          <a:noFill/>
        </p:spPr>
        <p:txBody>
          <a:bodyPr wrap="none" rtlCol="0">
            <a:spAutoFit/>
          </a:bodyPr>
          <a:lstStyle/>
          <a:p>
            <a:r>
              <a:rPr lang="en-US" sz="4800" b="1" smtClean="0">
                <a:solidFill>
                  <a:schemeClr val="accent6">
                    <a:lumMod val="50000"/>
                  </a:schemeClr>
                </a:solidFill>
                <a:latin typeface="Arial" pitchFamily="34" charset="0"/>
                <a:cs typeface="Arial" pitchFamily="34" charset="0"/>
              </a:rPr>
              <a:t>Kết luận</a:t>
            </a:r>
            <a:endParaRPr lang="vi-VN" sz="4800" b="1">
              <a:solidFill>
                <a:schemeClr val="accent6">
                  <a:lumMod val="50000"/>
                </a:schemeClr>
              </a:solidFill>
              <a:latin typeface="Arial" pitchFamily="34" charset="0"/>
              <a:cs typeface="Arial"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Effect transition="in" filter="wheel(1)">
                                      <p:cBhvr>
                                        <p:cTn id="12" dur="2000"/>
                                        <p:tgtEl>
                                          <p:spTgt spid="35"/>
                                        </p:tgtEl>
                                      </p:cBhvr>
                                    </p:animEffect>
                                  </p:childTnLst>
                                </p:cTn>
                              </p:par>
                              <p:par>
                                <p:cTn id="13" presetID="21" presetClass="entr" presetSubtype="1"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heel(1)">
                                      <p:cBhvr>
                                        <p:cTn id="15"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114</TotalTime>
  <Words>441</Words>
  <Application>Microsoft Office PowerPoint</Application>
  <PresentationFormat>Custom</PresentationFormat>
  <Paragraphs>46</Paragraphs>
  <Slides>16</Slides>
  <Notes>0</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Arialle Bold</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Thêm tiêu đề phụ</dc:title>
  <dc:creator>DELL</dc:creator>
  <cp:lastModifiedBy>DELL</cp:lastModifiedBy>
  <cp:revision>15</cp:revision>
  <dcterms:created xsi:type="dcterms:W3CDTF">2006-08-16T00:00:00Z</dcterms:created>
  <dcterms:modified xsi:type="dcterms:W3CDTF">2021-08-21T01:36:27Z</dcterms:modified>
  <dc:identifier>DAEnDxGVCj8</dc:identifier>
</cp:coreProperties>
</file>